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9" r:id="rId1"/>
    <p:sldMasterId id="2147483762" r:id="rId2"/>
  </p:sldMasterIdLst>
  <p:notesMasterIdLst>
    <p:notesMasterId r:id="rId70"/>
  </p:notesMasterIdLst>
  <p:sldIdLst>
    <p:sldId id="258" r:id="rId3"/>
    <p:sldId id="257" r:id="rId4"/>
    <p:sldId id="348" r:id="rId5"/>
    <p:sldId id="350" r:id="rId6"/>
    <p:sldId id="349" r:id="rId7"/>
    <p:sldId id="259" r:id="rId8"/>
    <p:sldId id="265" r:id="rId9"/>
    <p:sldId id="260" r:id="rId10"/>
    <p:sldId id="262" r:id="rId11"/>
    <p:sldId id="264" r:id="rId12"/>
    <p:sldId id="268" r:id="rId13"/>
    <p:sldId id="331" r:id="rId14"/>
    <p:sldId id="269" r:id="rId15"/>
    <p:sldId id="270" r:id="rId16"/>
    <p:sldId id="351" r:id="rId17"/>
    <p:sldId id="271" r:id="rId18"/>
    <p:sldId id="272" r:id="rId19"/>
    <p:sldId id="332" r:id="rId20"/>
    <p:sldId id="352" r:id="rId21"/>
    <p:sldId id="273" r:id="rId22"/>
    <p:sldId id="274" r:id="rId23"/>
    <p:sldId id="334" r:id="rId24"/>
    <p:sldId id="284" r:id="rId25"/>
    <p:sldId id="325" r:id="rId26"/>
    <p:sldId id="285" r:id="rId27"/>
    <p:sldId id="286" r:id="rId28"/>
    <p:sldId id="326" r:id="rId29"/>
    <p:sldId id="335" r:id="rId30"/>
    <p:sldId id="287" r:id="rId31"/>
    <p:sldId id="327" r:id="rId32"/>
    <p:sldId id="288" r:id="rId33"/>
    <p:sldId id="328" r:id="rId34"/>
    <p:sldId id="336" r:id="rId35"/>
    <p:sldId id="337" r:id="rId36"/>
    <p:sldId id="338" r:id="rId37"/>
    <p:sldId id="339" r:id="rId38"/>
    <p:sldId id="340" r:id="rId39"/>
    <p:sldId id="341" r:id="rId40"/>
    <p:sldId id="353" r:id="rId41"/>
    <p:sldId id="342" r:id="rId42"/>
    <p:sldId id="343" r:id="rId43"/>
    <p:sldId id="355" r:id="rId44"/>
    <p:sldId id="354" r:id="rId45"/>
    <p:sldId id="307" r:id="rId46"/>
    <p:sldId id="306" r:id="rId47"/>
    <p:sldId id="275" r:id="rId48"/>
    <p:sldId id="347" r:id="rId49"/>
    <p:sldId id="310" r:id="rId50"/>
    <p:sldId id="313" r:id="rId51"/>
    <p:sldId id="319" r:id="rId52"/>
    <p:sldId id="356" r:id="rId53"/>
    <p:sldId id="357" r:id="rId54"/>
    <p:sldId id="314" r:id="rId55"/>
    <p:sldId id="344" r:id="rId56"/>
    <p:sldId id="345" r:id="rId57"/>
    <p:sldId id="346" r:id="rId58"/>
    <p:sldId id="311" r:id="rId59"/>
    <p:sldId id="361" r:id="rId60"/>
    <p:sldId id="362" r:id="rId61"/>
    <p:sldId id="360" r:id="rId62"/>
    <p:sldId id="358" r:id="rId63"/>
    <p:sldId id="359" r:id="rId64"/>
    <p:sldId id="321" r:id="rId65"/>
    <p:sldId id="322" r:id="rId66"/>
    <p:sldId id="323" r:id="rId67"/>
    <p:sldId id="363" r:id="rId68"/>
    <p:sldId id="324"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1C3804-7F5E-4652-AA5C-36A7A981DCD9}" v="4768" dt="2022-07-14T14:54:18.8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408" autoAdjust="0"/>
    <p:restoredTop sz="83131" autoAdjust="0"/>
  </p:normalViewPr>
  <p:slideViewPr>
    <p:cSldViewPr snapToGrid="0">
      <p:cViewPr varScale="1">
        <p:scale>
          <a:sx n="67" d="100"/>
          <a:sy n="67" d="100"/>
        </p:scale>
        <p:origin x="52" y="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microsoft.com/office/2016/11/relationships/changesInfo" Target="changesInfos/changesInfo1.xml"/><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itlin Casassa" userId="70490407-b11a-448c-a668-cd9b5d5d5ca6" providerId="ADAL" clId="{EF1C3804-7F5E-4652-AA5C-36A7A981DCD9}"/>
    <pc:docChg chg="undo custSel addSld delSld modSld sldOrd">
      <pc:chgData name="Kaitlin Casassa" userId="70490407-b11a-448c-a668-cd9b5d5d5ca6" providerId="ADAL" clId="{EF1C3804-7F5E-4652-AA5C-36A7A981DCD9}" dt="2022-07-14T14:54:23.682" v="8964" actId="1076"/>
      <pc:docMkLst>
        <pc:docMk/>
      </pc:docMkLst>
      <pc:sldChg chg="addSp modSp mod modAnim">
        <pc:chgData name="Kaitlin Casassa" userId="70490407-b11a-448c-a668-cd9b5d5d5ca6" providerId="ADAL" clId="{EF1C3804-7F5E-4652-AA5C-36A7A981DCD9}" dt="2022-07-14T14:51:20.118" v="8961" actId="1076"/>
        <pc:sldMkLst>
          <pc:docMk/>
          <pc:sldMk cId="3700227555" sldId="257"/>
        </pc:sldMkLst>
        <pc:spChg chg="mod">
          <ac:chgData name="Kaitlin Casassa" userId="70490407-b11a-448c-a668-cd9b5d5d5ca6" providerId="ADAL" clId="{EF1C3804-7F5E-4652-AA5C-36A7A981DCD9}" dt="2022-07-14T14:51:17.291" v="8960" actId="20577"/>
          <ac:spMkLst>
            <pc:docMk/>
            <pc:sldMk cId="3700227555" sldId="257"/>
            <ac:spMk id="3" creationId="{445ED424-55AF-F84D-A175-49C1C4EF351A}"/>
          </ac:spMkLst>
        </pc:spChg>
        <pc:spChg chg="mod ord">
          <ac:chgData name="Kaitlin Casassa" userId="70490407-b11a-448c-a668-cd9b5d5d5ca6" providerId="ADAL" clId="{EF1C3804-7F5E-4652-AA5C-36A7A981DCD9}" dt="2022-07-13T17:08:42.311" v="8662" actId="170"/>
          <ac:spMkLst>
            <pc:docMk/>
            <pc:sldMk cId="3700227555" sldId="257"/>
            <ac:spMk id="6" creationId="{81FFBE8D-E3E1-913E-DE98-AE4A91E93184}"/>
          </ac:spMkLst>
        </pc:spChg>
        <pc:spChg chg="add mod">
          <ac:chgData name="Kaitlin Casassa" userId="70490407-b11a-448c-a668-cd9b5d5d5ca6" providerId="ADAL" clId="{EF1C3804-7F5E-4652-AA5C-36A7A981DCD9}" dt="2022-07-14T14:51:20.118" v="8961" actId="1076"/>
          <ac:spMkLst>
            <pc:docMk/>
            <pc:sldMk cId="3700227555" sldId="257"/>
            <ac:spMk id="7" creationId="{81EBD76A-139A-7196-4B98-549248EE0DFD}"/>
          </ac:spMkLst>
        </pc:spChg>
        <pc:spChg chg="mod">
          <ac:chgData name="Kaitlin Casassa" userId="70490407-b11a-448c-a668-cd9b5d5d5ca6" providerId="ADAL" clId="{EF1C3804-7F5E-4652-AA5C-36A7A981DCD9}" dt="2022-07-13T16:48:17.228" v="8223" actId="14100"/>
          <ac:spMkLst>
            <pc:docMk/>
            <pc:sldMk cId="3700227555" sldId="257"/>
            <ac:spMk id="8" creationId="{1D757A5A-55A6-C909-DEF1-E61A0A298847}"/>
          </ac:spMkLst>
        </pc:spChg>
        <pc:picChg chg="mod ord">
          <ac:chgData name="Kaitlin Casassa" userId="70490407-b11a-448c-a668-cd9b5d5d5ca6" providerId="ADAL" clId="{EF1C3804-7F5E-4652-AA5C-36A7A981DCD9}" dt="2022-07-13T17:08:48.419" v="8664" actId="1076"/>
          <ac:picMkLst>
            <pc:docMk/>
            <pc:sldMk cId="3700227555" sldId="257"/>
            <ac:picMk id="5" creationId="{A9EB551E-A67B-E1D7-D14D-CA020F4D7D1F}"/>
          </ac:picMkLst>
        </pc:picChg>
      </pc:sldChg>
      <pc:sldChg chg="addSp modSp mod">
        <pc:chgData name="Kaitlin Casassa" userId="70490407-b11a-448c-a668-cd9b5d5d5ca6" providerId="ADAL" clId="{EF1C3804-7F5E-4652-AA5C-36A7A981DCD9}" dt="2022-07-13T17:20:21.296" v="8934" actId="208"/>
        <pc:sldMkLst>
          <pc:docMk/>
          <pc:sldMk cId="3118692366" sldId="258"/>
        </pc:sldMkLst>
        <pc:spChg chg="mod">
          <ac:chgData name="Kaitlin Casassa" userId="70490407-b11a-448c-a668-cd9b5d5d5ca6" providerId="ADAL" clId="{EF1C3804-7F5E-4652-AA5C-36A7A981DCD9}" dt="2022-07-13T17:19:50.881" v="8910" actId="1076"/>
          <ac:spMkLst>
            <pc:docMk/>
            <pc:sldMk cId="3118692366" sldId="258"/>
            <ac:spMk id="2" creationId="{3633887D-6F1B-F70A-9134-5D2592B067EB}"/>
          </ac:spMkLst>
        </pc:spChg>
        <pc:spChg chg="add mod">
          <ac:chgData name="Kaitlin Casassa" userId="70490407-b11a-448c-a668-cd9b5d5d5ca6" providerId="ADAL" clId="{EF1C3804-7F5E-4652-AA5C-36A7A981DCD9}" dt="2022-07-13T17:20:21.296" v="8934" actId="208"/>
          <ac:spMkLst>
            <pc:docMk/>
            <pc:sldMk cId="3118692366" sldId="258"/>
            <ac:spMk id="3" creationId="{E5F52F87-2D11-133C-EECB-962AC66E4D29}"/>
          </ac:spMkLst>
        </pc:spChg>
      </pc:sldChg>
      <pc:sldChg chg="modSp mod modAnim">
        <pc:chgData name="Kaitlin Casassa" userId="70490407-b11a-448c-a668-cd9b5d5d5ca6" providerId="ADAL" clId="{EF1C3804-7F5E-4652-AA5C-36A7A981DCD9}" dt="2022-07-13T01:34:18.763" v="8218" actId="20577"/>
        <pc:sldMkLst>
          <pc:docMk/>
          <pc:sldMk cId="2337170773" sldId="259"/>
        </pc:sldMkLst>
        <pc:spChg chg="mod">
          <ac:chgData name="Kaitlin Casassa" userId="70490407-b11a-448c-a668-cd9b5d5d5ca6" providerId="ADAL" clId="{EF1C3804-7F5E-4652-AA5C-36A7A981DCD9}" dt="2022-07-13T01:34:18.763" v="8218" actId="20577"/>
          <ac:spMkLst>
            <pc:docMk/>
            <pc:sldMk cId="2337170773" sldId="259"/>
            <ac:spMk id="3" creationId="{445ED424-55AF-F84D-A175-49C1C4EF351A}"/>
          </ac:spMkLst>
        </pc:spChg>
      </pc:sldChg>
      <pc:sldChg chg="modSp">
        <pc:chgData name="Kaitlin Casassa" userId="70490407-b11a-448c-a668-cd9b5d5d5ca6" providerId="ADAL" clId="{EF1C3804-7F5E-4652-AA5C-36A7A981DCD9}" dt="2022-07-13T16:48:33.928" v="8228" actId="403"/>
        <pc:sldMkLst>
          <pc:docMk/>
          <pc:sldMk cId="4237316409" sldId="260"/>
        </pc:sldMkLst>
        <pc:spChg chg="mod">
          <ac:chgData name="Kaitlin Casassa" userId="70490407-b11a-448c-a668-cd9b5d5d5ca6" providerId="ADAL" clId="{EF1C3804-7F5E-4652-AA5C-36A7A981DCD9}" dt="2022-07-13T16:48:33.928" v="8228" actId="403"/>
          <ac:spMkLst>
            <pc:docMk/>
            <pc:sldMk cId="4237316409" sldId="260"/>
            <ac:spMk id="3" creationId="{445ED424-55AF-F84D-A175-49C1C4EF351A}"/>
          </ac:spMkLst>
        </pc:spChg>
      </pc:sldChg>
      <pc:sldChg chg="del">
        <pc:chgData name="Kaitlin Casassa" userId="70490407-b11a-448c-a668-cd9b5d5d5ca6" providerId="ADAL" clId="{EF1C3804-7F5E-4652-AA5C-36A7A981DCD9}" dt="2022-07-13T01:11:00.637" v="7655" actId="47"/>
        <pc:sldMkLst>
          <pc:docMk/>
          <pc:sldMk cId="3278966230" sldId="261"/>
        </pc:sldMkLst>
      </pc:sldChg>
      <pc:sldChg chg="modSp mod modAnim">
        <pc:chgData name="Kaitlin Casassa" userId="70490407-b11a-448c-a668-cd9b5d5d5ca6" providerId="ADAL" clId="{EF1C3804-7F5E-4652-AA5C-36A7A981DCD9}" dt="2022-07-13T16:48:46.691" v="8230" actId="403"/>
        <pc:sldMkLst>
          <pc:docMk/>
          <pc:sldMk cId="2657649422" sldId="262"/>
        </pc:sldMkLst>
        <pc:spChg chg="mod">
          <ac:chgData name="Kaitlin Casassa" userId="70490407-b11a-448c-a668-cd9b5d5d5ca6" providerId="ADAL" clId="{EF1C3804-7F5E-4652-AA5C-36A7A981DCD9}" dt="2022-07-13T16:48:46.691" v="8230" actId="403"/>
          <ac:spMkLst>
            <pc:docMk/>
            <pc:sldMk cId="2657649422" sldId="262"/>
            <ac:spMk id="3" creationId="{445ED424-55AF-F84D-A175-49C1C4EF351A}"/>
          </ac:spMkLst>
        </pc:spChg>
      </pc:sldChg>
      <pc:sldChg chg="addSp delSp modSp new del mod modAnim">
        <pc:chgData name="Kaitlin Casassa" userId="70490407-b11a-448c-a668-cd9b5d5d5ca6" providerId="ADAL" clId="{EF1C3804-7F5E-4652-AA5C-36A7A981DCD9}" dt="2022-07-13T01:12:53.836" v="7739" actId="47"/>
        <pc:sldMkLst>
          <pc:docMk/>
          <pc:sldMk cId="1189901603" sldId="263"/>
        </pc:sldMkLst>
        <pc:spChg chg="del mod">
          <ac:chgData name="Kaitlin Casassa" userId="70490407-b11a-448c-a668-cd9b5d5d5ca6" providerId="ADAL" clId="{EF1C3804-7F5E-4652-AA5C-36A7A981DCD9}" dt="2022-06-09T17:08:27.072" v="171" actId="478"/>
          <ac:spMkLst>
            <pc:docMk/>
            <pc:sldMk cId="1189901603" sldId="263"/>
            <ac:spMk id="2" creationId="{45E2B431-19DA-D848-A7EA-7BD826AE2012}"/>
          </ac:spMkLst>
        </pc:spChg>
        <pc:spChg chg="mod">
          <ac:chgData name="Kaitlin Casassa" userId="70490407-b11a-448c-a668-cd9b5d5d5ca6" providerId="ADAL" clId="{EF1C3804-7F5E-4652-AA5C-36A7A981DCD9}" dt="2022-07-07T20:01:51.498" v="7596" actId="20577"/>
          <ac:spMkLst>
            <pc:docMk/>
            <pc:sldMk cId="1189901603" sldId="263"/>
            <ac:spMk id="3" creationId="{B5C0034A-376F-30A3-99E1-755AC3B5EAF7}"/>
          </ac:spMkLst>
        </pc:spChg>
        <pc:spChg chg="add del mod">
          <ac:chgData name="Kaitlin Casassa" userId="70490407-b11a-448c-a668-cd9b5d5d5ca6" providerId="ADAL" clId="{EF1C3804-7F5E-4652-AA5C-36A7A981DCD9}" dt="2022-06-09T17:08:29.222" v="172" actId="478"/>
          <ac:spMkLst>
            <pc:docMk/>
            <pc:sldMk cId="1189901603" sldId="263"/>
            <ac:spMk id="5" creationId="{58A316E7-F4A4-5853-29CC-ED90CC5D8C8A}"/>
          </ac:spMkLst>
        </pc:spChg>
        <pc:picChg chg="add mod">
          <ac:chgData name="Kaitlin Casassa" userId="70490407-b11a-448c-a668-cd9b5d5d5ca6" providerId="ADAL" clId="{EF1C3804-7F5E-4652-AA5C-36A7A981DCD9}" dt="2022-06-09T17:08:22.176" v="170" actId="1076"/>
          <ac:picMkLst>
            <pc:docMk/>
            <pc:sldMk cId="1189901603" sldId="263"/>
            <ac:picMk id="1026" creationId="{C038501D-813F-B673-27FF-D4A899154AEC}"/>
          </ac:picMkLst>
        </pc:picChg>
      </pc:sldChg>
      <pc:sldChg chg="addSp delSp modSp add mod">
        <pc:chgData name="Kaitlin Casassa" userId="70490407-b11a-448c-a668-cd9b5d5d5ca6" providerId="ADAL" clId="{EF1C3804-7F5E-4652-AA5C-36A7A981DCD9}" dt="2022-07-13T01:34:24.744" v="8220" actId="403"/>
        <pc:sldMkLst>
          <pc:docMk/>
          <pc:sldMk cId="3679809887" sldId="264"/>
        </pc:sldMkLst>
        <pc:spChg chg="mod">
          <ac:chgData name="Kaitlin Casassa" userId="70490407-b11a-448c-a668-cd9b5d5d5ca6" providerId="ADAL" clId="{EF1C3804-7F5E-4652-AA5C-36A7A981DCD9}" dt="2022-07-13T01:34:24.744" v="8220" actId="403"/>
          <ac:spMkLst>
            <pc:docMk/>
            <pc:sldMk cId="3679809887" sldId="264"/>
            <ac:spMk id="3" creationId="{B5C0034A-376F-30A3-99E1-755AC3B5EAF7}"/>
          </ac:spMkLst>
        </pc:spChg>
        <pc:picChg chg="del">
          <ac:chgData name="Kaitlin Casassa" userId="70490407-b11a-448c-a668-cd9b5d5d5ca6" providerId="ADAL" clId="{EF1C3804-7F5E-4652-AA5C-36A7A981DCD9}" dt="2022-06-09T17:09:58.460" v="185" actId="478"/>
          <ac:picMkLst>
            <pc:docMk/>
            <pc:sldMk cId="3679809887" sldId="264"/>
            <ac:picMk id="1026" creationId="{C038501D-813F-B673-27FF-D4A899154AEC}"/>
          </ac:picMkLst>
        </pc:picChg>
        <pc:picChg chg="add mod">
          <ac:chgData name="Kaitlin Casassa" userId="70490407-b11a-448c-a668-cd9b5d5d5ca6" providerId="ADAL" clId="{EF1C3804-7F5E-4652-AA5C-36A7A981DCD9}" dt="2022-06-09T17:10:09.183" v="189" actId="14100"/>
          <ac:picMkLst>
            <pc:docMk/>
            <pc:sldMk cId="3679809887" sldId="264"/>
            <ac:picMk id="2050" creationId="{8E26D93D-F3DF-20BD-BBED-A91FE4E981F2}"/>
          </ac:picMkLst>
        </pc:picChg>
      </pc:sldChg>
      <pc:sldChg chg="modSp add mod ord">
        <pc:chgData name="Kaitlin Casassa" userId="70490407-b11a-448c-a668-cd9b5d5d5ca6" providerId="ADAL" clId="{EF1C3804-7F5E-4652-AA5C-36A7A981DCD9}" dt="2022-07-13T01:31:56.772" v="8213" actId="14100"/>
        <pc:sldMkLst>
          <pc:docMk/>
          <pc:sldMk cId="178313636" sldId="265"/>
        </pc:sldMkLst>
        <pc:spChg chg="mod">
          <ac:chgData name="Kaitlin Casassa" userId="70490407-b11a-448c-a668-cd9b5d5d5ca6" providerId="ADAL" clId="{EF1C3804-7F5E-4652-AA5C-36A7A981DCD9}" dt="2022-07-13T01:31:56.772" v="8213" actId="14100"/>
          <ac:spMkLst>
            <pc:docMk/>
            <pc:sldMk cId="178313636" sldId="265"/>
            <ac:spMk id="2" creationId="{359C24B2-18BA-734C-86FE-8ED549E5FFB7}"/>
          </ac:spMkLst>
        </pc:spChg>
      </pc:sldChg>
      <pc:sldChg chg="new del">
        <pc:chgData name="Kaitlin Casassa" userId="70490407-b11a-448c-a668-cd9b5d5d5ca6" providerId="ADAL" clId="{EF1C3804-7F5E-4652-AA5C-36A7A981DCD9}" dt="2022-06-09T17:41:46.198" v="284" actId="47"/>
        <pc:sldMkLst>
          <pc:docMk/>
          <pc:sldMk cId="2852381135" sldId="266"/>
        </pc:sldMkLst>
      </pc:sldChg>
      <pc:sldChg chg="modSp add del mod modAnim">
        <pc:chgData name="Kaitlin Casassa" userId="70490407-b11a-448c-a668-cd9b5d5d5ca6" providerId="ADAL" clId="{EF1C3804-7F5E-4652-AA5C-36A7A981DCD9}" dt="2022-07-06T19:58:21.597" v="3977" actId="47"/>
        <pc:sldMkLst>
          <pc:docMk/>
          <pc:sldMk cId="2019676453" sldId="267"/>
        </pc:sldMkLst>
        <pc:spChg chg="mod">
          <ac:chgData name="Kaitlin Casassa" userId="70490407-b11a-448c-a668-cd9b5d5d5ca6" providerId="ADAL" clId="{EF1C3804-7F5E-4652-AA5C-36A7A981DCD9}" dt="2022-06-09T18:37:07.605" v="1196" actId="20577"/>
          <ac:spMkLst>
            <pc:docMk/>
            <pc:sldMk cId="2019676453" sldId="267"/>
            <ac:spMk id="2" creationId="{9BEB9C91-2024-8345-8C13-5550C04E57CA}"/>
          </ac:spMkLst>
        </pc:spChg>
        <pc:spChg chg="mod">
          <ac:chgData name="Kaitlin Casassa" userId="70490407-b11a-448c-a668-cd9b5d5d5ca6" providerId="ADAL" clId="{EF1C3804-7F5E-4652-AA5C-36A7A981DCD9}" dt="2022-06-09T17:41:42.981" v="283" actId="20577"/>
          <ac:spMkLst>
            <pc:docMk/>
            <pc:sldMk cId="2019676453" sldId="267"/>
            <ac:spMk id="3" creationId="{445ED424-55AF-F84D-A175-49C1C4EF351A}"/>
          </ac:spMkLst>
        </pc:spChg>
      </pc:sldChg>
      <pc:sldChg chg="addSp delSp modSp add mod modAnim">
        <pc:chgData name="Kaitlin Casassa" userId="70490407-b11a-448c-a668-cd9b5d5d5ca6" providerId="ADAL" clId="{EF1C3804-7F5E-4652-AA5C-36A7A981DCD9}" dt="2022-07-13T17:16:50.841" v="8824" actId="20577"/>
        <pc:sldMkLst>
          <pc:docMk/>
          <pc:sldMk cId="1631914820" sldId="268"/>
        </pc:sldMkLst>
        <pc:spChg chg="add mod">
          <ac:chgData name="Kaitlin Casassa" userId="70490407-b11a-448c-a668-cd9b5d5d5ca6" providerId="ADAL" clId="{EF1C3804-7F5E-4652-AA5C-36A7A981DCD9}" dt="2022-07-13T17:16:50.841" v="8824" actId="20577"/>
          <ac:spMkLst>
            <pc:docMk/>
            <pc:sldMk cId="1631914820" sldId="268"/>
            <ac:spMk id="2" creationId="{4EC8D2E8-C20F-ABCE-3D84-0EB5FC6A5FB5}"/>
          </ac:spMkLst>
        </pc:spChg>
        <pc:spChg chg="del">
          <ac:chgData name="Kaitlin Casassa" userId="70490407-b11a-448c-a668-cd9b5d5d5ca6" providerId="ADAL" clId="{EF1C3804-7F5E-4652-AA5C-36A7A981DCD9}" dt="2022-06-09T17:43:35.877" v="286" actId="478"/>
          <ac:spMkLst>
            <pc:docMk/>
            <pc:sldMk cId="1631914820" sldId="268"/>
            <ac:spMk id="2" creationId="{9BEB9C91-2024-8345-8C13-5550C04E57CA}"/>
          </ac:spMkLst>
        </pc:spChg>
        <pc:spChg chg="mod">
          <ac:chgData name="Kaitlin Casassa" userId="70490407-b11a-448c-a668-cd9b5d5d5ca6" providerId="ADAL" clId="{EF1C3804-7F5E-4652-AA5C-36A7A981DCD9}" dt="2022-07-13T17:14:53.853" v="8722" actId="20577"/>
          <ac:spMkLst>
            <pc:docMk/>
            <pc:sldMk cId="1631914820" sldId="268"/>
            <ac:spMk id="3" creationId="{445ED424-55AF-F84D-A175-49C1C4EF351A}"/>
          </ac:spMkLst>
        </pc:spChg>
        <pc:spChg chg="add del mod">
          <ac:chgData name="Kaitlin Casassa" userId="70490407-b11a-448c-a668-cd9b5d5d5ca6" providerId="ADAL" clId="{EF1C3804-7F5E-4652-AA5C-36A7A981DCD9}" dt="2022-06-09T17:43:38.587" v="287" actId="478"/>
          <ac:spMkLst>
            <pc:docMk/>
            <pc:sldMk cId="1631914820" sldId="268"/>
            <ac:spMk id="5" creationId="{EF53D16D-61E7-942B-2497-45C3572A8EB1}"/>
          </ac:spMkLst>
        </pc:spChg>
      </pc:sldChg>
      <pc:sldChg chg="addSp modSp add mod modAnim">
        <pc:chgData name="Kaitlin Casassa" userId="70490407-b11a-448c-a668-cd9b5d5d5ca6" providerId="ADAL" clId="{EF1C3804-7F5E-4652-AA5C-36A7A981DCD9}" dt="2022-07-13T17:17:28.348" v="8861" actId="20577"/>
        <pc:sldMkLst>
          <pc:docMk/>
          <pc:sldMk cId="134857804" sldId="269"/>
        </pc:sldMkLst>
        <pc:spChg chg="mod">
          <ac:chgData name="Kaitlin Casassa" userId="70490407-b11a-448c-a668-cd9b5d5d5ca6" providerId="ADAL" clId="{EF1C3804-7F5E-4652-AA5C-36A7A981DCD9}" dt="2022-07-13T17:15:41.106" v="8756" actId="20577"/>
          <ac:spMkLst>
            <pc:docMk/>
            <pc:sldMk cId="134857804" sldId="269"/>
            <ac:spMk id="3" creationId="{445ED424-55AF-F84D-A175-49C1C4EF351A}"/>
          </ac:spMkLst>
        </pc:spChg>
        <pc:spChg chg="add mod">
          <ac:chgData name="Kaitlin Casassa" userId="70490407-b11a-448c-a668-cd9b5d5d5ca6" providerId="ADAL" clId="{EF1C3804-7F5E-4652-AA5C-36A7A981DCD9}" dt="2022-07-13T17:17:28.348" v="8861" actId="20577"/>
          <ac:spMkLst>
            <pc:docMk/>
            <pc:sldMk cId="134857804" sldId="269"/>
            <ac:spMk id="4" creationId="{6000B300-A381-FE20-1889-960F848619B3}"/>
          </ac:spMkLst>
        </pc:spChg>
      </pc:sldChg>
      <pc:sldChg chg="addSp modSp add mod modAnim">
        <pc:chgData name="Kaitlin Casassa" userId="70490407-b11a-448c-a668-cd9b5d5d5ca6" providerId="ADAL" clId="{EF1C3804-7F5E-4652-AA5C-36A7A981DCD9}" dt="2022-07-13T17:19:06.504" v="8905" actId="170"/>
        <pc:sldMkLst>
          <pc:docMk/>
          <pc:sldMk cId="2676170498" sldId="270"/>
        </pc:sldMkLst>
        <pc:spChg chg="mod">
          <ac:chgData name="Kaitlin Casassa" userId="70490407-b11a-448c-a668-cd9b5d5d5ca6" providerId="ADAL" clId="{EF1C3804-7F5E-4652-AA5C-36A7A981DCD9}" dt="2022-07-13T17:17:43.706" v="8862" actId="255"/>
          <ac:spMkLst>
            <pc:docMk/>
            <pc:sldMk cId="2676170498" sldId="270"/>
            <ac:spMk id="3" creationId="{445ED424-55AF-F84D-A175-49C1C4EF351A}"/>
          </ac:spMkLst>
        </pc:spChg>
        <pc:spChg chg="add mod">
          <ac:chgData name="Kaitlin Casassa" userId="70490407-b11a-448c-a668-cd9b5d5d5ca6" providerId="ADAL" clId="{EF1C3804-7F5E-4652-AA5C-36A7A981DCD9}" dt="2022-07-13T17:17:56.300" v="8872" actId="20577"/>
          <ac:spMkLst>
            <pc:docMk/>
            <pc:sldMk cId="2676170498" sldId="270"/>
            <ac:spMk id="5" creationId="{7E85260B-2C6E-8576-CE5C-CDBD152CABB7}"/>
          </ac:spMkLst>
        </pc:spChg>
        <pc:picChg chg="add mod ord modCrop">
          <ac:chgData name="Kaitlin Casassa" userId="70490407-b11a-448c-a668-cd9b5d5d5ca6" providerId="ADAL" clId="{EF1C3804-7F5E-4652-AA5C-36A7A981DCD9}" dt="2022-07-13T17:19:06.504" v="8905" actId="170"/>
          <ac:picMkLst>
            <pc:docMk/>
            <pc:sldMk cId="2676170498" sldId="270"/>
            <ac:picMk id="4" creationId="{09760AE4-A286-C705-F864-FCA4201330E6}"/>
          </ac:picMkLst>
        </pc:picChg>
      </pc:sldChg>
      <pc:sldChg chg="addSp delSp modSp add mod modAnim">
        <pc:chgData name="Kaitlin Casassa" userId="70490407-b11a-448c-a668-cd9b5d5d5ca6" providerId="ADAL" clId="{EF1C3804-7F5E-4652-AA5C-36A7A981DCD9}" dt="2022-07-13T17:18:14.695" v="8883" actId="20577"/>
        <pc:sldMkLst>
          <pc:docMk/>
          <pc:sldMk cId="2586926103" sldId="271"/>
        </pc:sldMkLst>
        <pc:spChg chg="add del mod">
          <ac:chgData name="Kaitlin Casassa" userId="70490407-b11a-448c-a668-cd9b5d5d5ca6" providerId="ADAL" clId="{EF1C3804-7F5E-4652-AA5C-36A7A981DCD9}" dt="2022-06-09T18:01:16.778" v="655" actId="767"/>
          <ac:spMkLst>
            <pc:docMk/>
            <pc:sldMk cId="2586926103" sldId="271"/>
            <ac:spMk id="2" creationId="{823AE04F-0331-FCBF-7B03-A5AA06B06EF0}"/>
          </ac:spMkLst>
        </pc:spChg>
        <pc:spChg chg="mod">
          <ac:chgData name="Kaitlin Casassa" userId="70490407-b11a-448c-a668-cd9b5d5d5ca6" providerId="ADAL" clId="{EF1C3804-7F5E-4652-AA5C-36A7A981DCD9}" dt="2022-07-13T17:18:03.239" v="8873" actId="404"/>
          <ac:spMkLst>
            <pc:docMk/>
            <pc:sldMk cId="2586926103" sldId="271"/>
            <ac:spMk id="3" creationId="{445ED424-55AF-F84D-A175-49C1C4EF351A}"/>
          </ac:spMkLst>
        </pc:spChg>
        <pc:spChg chg="add mod">
          <ac:chgData name="Kaitlin Casassa" userId="70490407-b11a-448c-a668-cd9b5d5d5ca6" providerId="ADAL" clId="{EF1C3804-7F5E-4652-AA5C-36A7A981DCD9}" dt="2022-07-13T17:18:14.695" v="8883" actId="20577"/>
          <ac:spMkLst>
            <pc:docMk/>
            <pc:sldMk cId="2586926103" sldId="271"/>
            <ac:spMk id="4" creationId="{187378E2-160F-93F1-02DE-D663AE6F3454}"/>
          </ac:spMkLst>
        </pc:spChg>
        <pc:spChg chg="add del mod">
          <ac:chgData name="Kaitlin Casassa" userId="70490407-b11a-448c-a668-cd9b5d5d5ca6" providerId="ADAL" clId="{EF1C3804-7F5E-4652-AA5C-36A7A981DCD9}" dt="2022-06-09T18:21:39.059" v="692" actId="21"/>
          <ac:spMkLst>
            <pc:docMk/>
            <pc:sldMk cId="2586926103" sldId="271"/>
            <ac:spMk id="4" creationId="{7703539C-7F5B-EFF7-4052-5ABCD8AC2DAF}"/>
          </ac:spMkLst>
        </pc:spChg>
        <pc:spChg chg="add del mod">
          <ac:chgData name="Kaitlin Casassa" userId="70490407-b11a-448c-a668-cd9b5d5d5ca6" providerId="ADAL" clId="{EF1C3804-7F5E-4652-AA5C-36A7A981DCD9}" dt="2022-06-09T18:26:05.414" v="835" actId="478"/>
          <ac:spMkLst>
            <pc:docMk/>
            <pc:sldMk cId="2586926103" sldId="271"/>
            <ac:spMk id="6" creationId="{D8B75328-350A-A9D8-7433-674F929313F6}"/>
          </ac:spMkLst>
        </pc:spChg>
      </pc:sldChg>
      <pc:sldChg chg="addSp delSp modSp add mod delAnim modAnim modNotesTx">
        <pc:chgData name="Kaitlin Casassa" userId="70490407-b11a-448c-a668-cd9b5d5d5ca6" providerId="ADAL" clId="{EF1C3804-7F5E-4652-AA5C-36A7A981DCD9}" dt="2022-07-13T17:18:29.716" v="8893" actId="20577"/>
        <pc:sldMkLst>
          <pc:docMk/>
          <pc:sldMk cId="3747910842" sldId="272"/>
        </pc:sldMkLst>
        <pc:spChg chg="mod">
          <ac:chgData name="Kaitlin Casassa" userId="70490407-b11a-448c-a668-cd9b5d5d5ca6" providerId="ADAL" clId="{EF1C3804-7F5E-4652-AA5C-36A7A981DCD9}" dt="2022-07-13T17:16:11.071" v="8805" actId="20577"/>
          <ac:spMkLst>
            <pc:docMk/>
            <pc:sldMk cId="3747910842" sldId="272"/>
            <ac:spMk id="3" creationId="{445ED424-55AF-F84D-A175-49C1C4EF351A}"/>
          </ac:spMkLst>
        </pc:spChg>
        <pc:spChg chg="add del mod">
          <ac:chgData name="Kaitlin Casassa" userId="70490407-b11a-448c-a668-cd9b5d5d5ca6" providerId="ADAL" clId="{EF1C3804-7F5E-4652-AA5C-36A7A981DCD9}" dt="2022-07-13T16:50:58.250" v="8280" actId="478"/>
          <ac:spMkLst>
            <pc:docMk/>
            <pc:sldMk cId="3747910842" sldId="272"/>
            <ac:spMk id="4" creationId="{E885B597-B8B0-3147-A714-D1CF569717A5}"/>
          </ac:spMkLst>
        </pc:spChg>
        <pc:spChg chg="add del mod">
          <ac:chgData name="Kaitlin Casassa" userId="70490407-b11a-448c-a668-cd9b5d5d5ca6" providerId="ADAL" clId="{EF1C3804-7F5E-4652-AA5C-36A7A981DCD9}" dt="2022-07-13T16:51:12.505" v="8286" actId="478"/>
          <ac:spMkLst>
            <pc:docMk/>
            <pc:sldMk cId="3747910842" sldId="272"/>
            <ac:spMk id="5" creationId="{C138DF3C-D66E-10A8-7026-2852F9046F07}"/>
          </ac:spMkLst>
        </pc:spChg>
        <pc:spChg chg="add mod">
          <ac:chgData name="Kaitlin Casassa" userId="70490407-b11a-448c-a668-cd9b5d5d5ca6" providerId="ADAL" clId="{EF1C3804-7F5E-4652-AA5C-36A7A981DCD9}" dt="2022-07-13T17:18:29.716" v="8893" actId="20577"/>
          <ac:spMkLst>
            <pc:docMk/>
            <pc:sldMk cId="3747910842" sldId="272"/>
            <ac:spMk id="6" creationId="{2F3E6D5F-75DC-F11F-FF14-1320BEA18CA9}"/>
          </ac:spMkLst>
        </pc:spChg>
      </pc:sldChg>
      <pc:sldChg chg="modSp add mod modAnim modNotesTx">
        <pc:chgData name="Kaitlin Casassa" userId="70490407-b11a-448c-a668-cd9b5d5d5ca6" providerId="ADAL" clId="{EF1C3804-7F5E-4652-AA5C-36A7A981DCD9}" dt="2022-07-13T16:52:12.997" v="8322" actId="403"/>
        <pc:sldMkLst>
          <pc:docMk/>
          <pc:sldMk cId="194492899" sldId="273"/>
        </pc:sldMkLst>
        <pc:spChg chg="mod">
          <ac:chgData name="Kaitlin Casassa" userId="70490407-b11a-448c-a668-cd9b5d5d5ca6" providerId="ADAL" clId="{EF1C3804-7F5E-4652-AA5C-36A7A981DCD9}" dt="2022-06-09T18:38:24.259" v="1262" actId="20577"/>
          <ac:spMkLst>
            <pc:docMk/>
            <pc:sldMk cId="194492899" sldId="273"/>
            <ac:spMk id="2" creationId="{9BEB9C91-2024-8345-8C13-5550C04E57CA}"/>
          </ac:spMkLst>
        </pc:spChg>
        <pc:spChg chg="mod">
          <ac:chgData name="Kaitlin Casassa" userId="70490407-b11a-448c-a668-cd9b5d5d5ca6" providerId="ADAL" clId="{EF1C3804-7F5E-4652-AA5C-36A7A981DCD9}" dt="2022-07-13T16:52:12.997" v="8322" actId="403"/>
          <ac:spMkLst>
            <pc:docMk/>
            <pc:sldMk cId="194492899" sldId="273"/>
            <ac:spMk id="3" creationId="{445ED424-55AF-F84D-A175-49C1C4EF351A}"/>
          </ac:spMkLst>
        </pc:spChg>
      </pc:sldChg>
      <pc:sldChg chg="modSp add mod">
        <pc:chgData name="Kaitlin Casassa" userId="70490407-b11a-448c-a668-cd9b5d5d5ca6" providerId="ADAL" clId="{EF1C3804-7F5E-4652-AA5C-36A7A981DCD9}" dt="2022-07-13T01:27:18.191" v="8064" actId="20577"/>
        <pc:sldMkLst>
          <pc:docMk/>
          <pc:sldMk cId="2104862566" sldId="274"/>
        </pc:sldMkLst>
        <pc:spChg chg="mod">
          <ac:chgData name="Kaitlin Casassa" userId="70490407-b11a-448c-a668-cd9b5d5d5ca6" providerId="ADAL" clId="{EF1C3804-7F5E-4652-AA5C-36A7A981DCD9}" dt="2022-07-13T01:27:18.191" v="8064" actId="20577"/>
          <ac:spMkLst>
            <pc:docMk/>
            <pc:sldMk cId="2104862566" sldId="274"/>
            <ac:spMk id="2" creationId="{359C24B2-18BA-734C-86FE-8ED549E5FFB7}"/>
          </ac:spMkLst>
        </pc:spChg>
      </pc:sldChg>
      <pc:sldChg chg="addSp delSp modSp add del mod delAnim modAnim">
        <pc:chgData name="Kaitlin Casassa" userId="70490407-b11a-448c-a668-cd9b5d5d5ca6" providerId="ADAL" clId="{EF1C3804-7F5E-4652-AA5C-36A7A981DCD9}" dt="2022-06-28T19:37:20.271" v="2554" actId="2696"/>
        <pc:sldMkLst>
          <pc:docMk/>
          <pc:sldMk cId="543700446" sldId="275"/>
        </pc:sldMkLst>
        <pc:spChg chg="mod">
          <ac:chgData name="Kaitlin Casassa" userId="70490407-b11a-448c-a668-cd9b5d5d5ca6" providerId="ADAL" clId="{EF1C3804-7F5E-4652-AA5C-36A7A981DCD9}" dt="2022-06-10T14:22:04.218" v="1549" actId="5793"/>
          <ac:spMkLst>
            <pc:docMk/>
            <pc:sldMk cId="543700446" sldId="275"/>
            <ac:spMk id="3" creationId="{445ED424-55AF-F84D-A175-49C1C4EF351A}"/>
          </ac:spMkLst>
        </pc:spChg>
        <pc:spChg chg="add mod">
          <ac:chgData name="Kaitlin Casassa" userId="70490407-b11a-448c-a668-cd9b5d5d5ca6" providerId="ADAL" clId="{EF1C3804-7F5E-4652-AA5C-36A7A981DCD9}" dt="2022-06-10T14:30:49.174" v="1828" actId="1076"/>
          <ac:spMkLst>
            <pc:docMk/>
            <pc:sldMk cId="543700446" sldId="275"/>
            <ac:spMk id="4" creationId="{AA5B8E04-BF73-CC46-F9B2-61FD4EA9055B}"/>
          </ac:spMkLst>
        </pc:spChg>
        <pc:spChg chg="add mod">
          <ac:chgData name="Kaitlin Casassa" userId="70490407-b11a-448c-a668-cd9b5d5d5ca6" providerId="ADAL" clId="{EF1C3804-7F5E-4652-AA5C-36A7A981DCD9}" dt="2022-06-10T14:39:57.127" v="1866" actId="14100"/>
          <ac:spMkLst>
            <pc:docMk/>
            <pc:sldMk cId="543700446" sldId="275"/>
            <ac:spMk id="5" creationId="{B3DA13A0-EB42-6557-B509-FA0A6F01AAA4}"/>
          </ac:spMkLst>
        </pc:spChg>
        <pc:spChg chg="add del mod">
          <ac:chgData name="Kaitlin Casassa" userId="70490407-b11a-448c-a668-cd9b5d5d5ca6" providerId="ADAL" clId="{EF1C3804-7F5E-4652-AA5C-36A7A981DCD9}" dt="2022-06-28T19:36:28.441" v="2550" actId="478"/>
          <ac:spMkLst>
            <pc:docMk/>
            <pc:sldMk cId="543700446" sldId="275"/>
            <ac:spMk id="6" creationId="{546214AC-6D77-FDCC-0A13-E05F622C5688}"/>
          </ac:spMkLst>
        </pc:spChg>
        <pc:spChg chg="add mod">
          <ac:chgData name="Kaitlin Casassa" userId="70490407-b11a-448c-a668-cd9b5d5d5ca6" providerId="ADAL" clId="{EF1C3804-7F5E-4652-AA5C-36A7A981DCD9}" dt="2022-06-28T19:36:26.922" v="2549" actId="1076"/>
          <ac:spMkLst>
            <pc:docMk/>
            <pc:sldMk cId="543700446" sldId="275"/>
            <ac:spMk id="7" creationId="{AD719184-FBE0-8C6B-A7D3-1334E05A7FD8}"/>
          </ac:spMkLst>
        </pc:spChg>
      </pc:sldChg>
      <pc:sldChg chg="delSp modSp add mod delAnim modAnim modNotesTx">
        <pc:chgData name="Kaitlin Casassa" userId="70490407-b11a-448c-a668-cd9b5d5d5ca6" providerId="ADAL" clId="{EF1C3804-7F5E-4652-AA5C-36A7A981DCD9}" dt="2022-07-13T17:00:45.260" v="8484" actId="403"/>
        <pc:sldMkLst>
          <pc:docMk/>
          <pc:sldMk cId="3266697839" sldId="275"/>
        </pc:sldMkLst>
        <pc:spChg chg="mod">
          <ac:chgData name="Kaitlin Casassa" userId="70490407-b11a-448c-a668-cd9b5d5d5ca6" providerId="ADAL" clId="{EF1C3804-7F5E-4652-AA5C-36A7A981DCD9}" dt="2022-07-13T01:21:36.391" v="8058" actId="20577"/>
          <ac:spMkLst>
            <pc:docMk/>
            <pc:sldMk cId="3266697839" sldId="275"/>
            <ac:spMk id="2" creationId="{9BEB9C91-2024-8345-8C13-5550C04E57CA}"/>
          </ac:spMkLst>
        </pc:spChg>
        <pc:spChg chg="mod">
          <ac:chgData name="Kaitlin Casassa" userId="70490407-b11a-448c-a668-cd9b5d5d5ca6" providerId="ADAL" clId="{EF1C3804-7F5E-4652-AA5C-36A7A981DCD9}" dt="2022-07-13T17:00:45.260" v="8484" actId="403"/>
          <ac:spMkLst>
            <pc:docMk/>
            <pc:sldMk cId="3266697839" sldId="275"/>
            <ac:spMk id="3" creationId="{445ED424-55AF-F84D-A175-49C1C4EF351A}"/>
          </ac:spMkLst>
        </pc:spChg>
        <pc:spChg chg="del mod">
          <ac:chgData name="Kaitlin Casassa" userId="70490407-b11a-448c-a668-cd9b5d5d5ca6" providerId="ADAL" clId="{EF1C3804-7F5E-4652-AA5C-36A7A981DCD9}" dt="2022-07-07T16:57:27.806" v="4407" actId="478"/>
          <ac:spMkLst>
            <pc:docMk/>
            <pc:sldMk cId="3266697839" sldId="275"/>
            <ac:spMk id="4" creationId="{AA5B8E04-BF73-CC46-F9B2-61FD4EA9055B}"/>
          </ac:spMkLst>
        </pc:spChg>
        <pc:spChg chg="del mod">
          <ac:chgData name="Kaitlin Casassa" userId="70490407-b11a-448c-a668-cd9b5d5d5ca6" providerId="ADAL" clId="{EF1C3804-7F5E-4652-AA5C-36A7A981DCD9}" dt="2022-07-07T16:58:27.188" v="4415" actId="21"/>
          <ac:spMkLst>
            <pc:docMk/>
            <pc:sldMk cId="3266697839" sldId="275"/>
            <ac:spMk id="5" creationId="{B3DA13A0-EB42-6557-B509-FA0A6F01AAA4}"/>
          </ac:spMkLst>
        </pc:spChg>
        <pc:spChg chg="del mod">
          <ac:chgData name="Kaitlin Casassa" userId="70490407-b11a-448c-a668-cd9b5d5d5ca6" providerId="ADAL" clId="{EF1C3804-7F5E-4652-AA5C-36A7A981DCD9}" dt="2022-07-07T17:25:42.048" v="4727" actId="478"/>
          <ac:spMkLst>
            <pc:docMk/>
            <pc:sldMk cId="3266697839" sldId="275"/>
            <ac:spMk id="7" creationId="{AD719184-FBE0-8C6B-A7D3-1334E05A7FD8}"/>
          </ac:spMkLst>
        </pc:spChg>
      </pc:sldChg>
      <pc:sldChg chg="addSp modSp add del mod modAnim">
        <pc:chgData name="Kaitlin Casassa" userId="70490407-b11a-448c-a668-cd9b5d5d5ca6" providerId="ADAL" clId="{EF1C3804-7F5E-4652-AA5C-36A7A981DCD9}" dt="2022-06-28T19:36:47.656" v="2551" actId="47"/>
        <pc:sldMkLst>
          <pc:docMk/>
          <pc:sldMk cId="2838548263" sldId="276"/>
        </pc:sldMkLst>
        <pc:spChg chg="mod">
          <ac:chgData name="Kaitlin Casassa" userId="70490407-b11a-448c-a668-cd9b5d5d5ca6" providerId="ADAL" clId="{EF1C3804-7F5E-4652-AA5C-36A7A981DCD9}" dt="2022-06-10T14:22:11.555" v="1552" actId="5793"/>
          <ac:spMkLst>
            <pc:docMk/>
            <pc:sldMk cId="2838548263" sldId="276"/>
            <ac:spMk id="3" creationId="{445ED424-55AF-F84D-A175-49C1C4EF351A}"/>
          </ac:spMkLst>
        </pc:spChg>
        <pc:spChg chg="add mod">
          <ac:chgData name="Kaitlin Casassa" userId="70490407-b11a-448c-a668-cd9b5d5d5ca6" providerId="ADAL" clId="{EF1C3804-7F5E-4652-AA5C-36A7A981DCD9}" dt="2022-06-10T14:46:12.305" v="2041" actId="1076"/>
          <ac:spMkLst>
            <pc:docMk/>
            <pc:sldMk cId="2838548263" sldId="276"/>
            <ac:spMk id="4" creationId="{96B37D87-557F-D2FD-E921-E7348D5F38F4}"/>
          </ac:spMkLst>
        </pc:spChg>
        <pc:spChg chg="add mod">
          <ac:chgData name="Kaitlin Casassa" userId="70490407-b11a-448c-a668-cd9b5d5d5ca6" providerId="ADAL" clId="{EF1C3804-7F5E-4652-AA5C-36A7A981DCD9}" dt="2022-06-15T15:21:10.676" v="2170" actId="1076"/>
          <ac:spMkLst>
            <pc:docMk/>
            <pc:sldMk cId="2838548263" sldId="276"/>
            <ac:spMk id="5" creationId="{A6F5AC7D-6168-ED1A-C17B-7CEB3FC7C31E}"/>
          </ac:spMkLst>
        </pc:spChg>
      </pc:sldChg>
      <pc:sldChg chg="add del">
        <pc:chgData name="Kaitlin Casassa" userId="70490407-b11a-448c-a668-cd9b5d5d5ca6" providerId="ADAL" clId="{EF1C3804-7F5E-4652-AA5C-36A7A981DCD9}" dt="2022-06-10T14:21:56.467" v="1544"/>
        <pc:sldMkLst>
          <pc:docMk/>
          <pc:sldMk cId="3623864181" sldId="276"/>
        </pc:sldMkLst>
      </pc:sldChg>
      <pc:sldChg chg="modSp add del modAnim">
        <pc:chgData name="Kaitlin Casassa" userId="70490407-b11a-448c-a668-cd9b5d5d5ca6" providerId="ADAL" clId="{EF1C3804-7F5E-4652-AA5C-36A7A981DCD9}" dt="2022-06-28T19:36:48.933" v="2552" actId="47"/>
        <pc:sldMkLst>
          <pc:docMk/>
          <pc:sldMk cId="152191751" sldId="277"/>
        </pc:sldMkLst>
        <pc:spChg chg="mod">
          <ac:chgData name="Kaitlin Casassa" userId="70490407-b11a-448c-a668-cd9b5d5d5ca6" providerId="ADAL" clId="{EF1C3804-7F5E-4652-AA5C-36A7A981DCD9}" dt="2022-06-10T14:22:18.791" v="1556" actId="6549"/>
          <ac:spMkLst>
            <pc:docMk/>
            <pc:sldMk cId="152191751" sldId="277"/>
            <ac:spMk id="3" creationId="{445ED424-55AF-F84D-A175-49C1C4EF351A}"/>
          </ac:spMkLst>
        </pc:spChg>
      </pc:sldChg>
      <pc:sldChg chg="add del">
        <pc:chgData name="Kaitlin Casassa" userId="70490407-b11a-448c-a668-cd9b5d5d5ca6" providerId="ADAL" clId="{EF1C3804-7F5E-4652-AA5C-36A7A981DCD9}" dt="2022-06-10T14:21:55.972" v="1543"/>
        <pc:sldMkLst>
          <pc:docMk/>
          <pc:sldMk cId="2640149103" sldId="277"/>
        </pc:sldMkLst>
      </pc:sldChg>
      <pc:sldChg chg="addSp delSp modSp add del mod modAnim">
        <pc:chgData name="Kaitlin Casassa" userId="70490407-b11a-448c-a668-cd9b5d5d5ca6" providerId="ADAL" clId="{EF1C3804-7F5E-4652-AA5C-36A7A981DCD9}" dt="2022-06-28T19:36:52.965" v="2553" actId="47"/>
        <pc:sldMkLst>
          <pc:docMk/>
          <pc:sldMk cId="406073882" sldId="278"/>
        </pc:sldMkLst>
        <pc:spChg chg="add del mod">
          <ac:chgData name="Kaitlin Casassa" userId="70490407-b11a-448c-a668-cd9b5d5d5ca6" providerId="ADAL" clId="{EF1C3804-7F5E-4652-AA5C-36A7A981DCD9}" dt="2022-06-10T14:24:04.592" v="1592" actId="478"/>
          <ac:spMkLst>
            <pc:docMk/>
            <pc:sldMk cId="406073882" sldId="278"/>
            <ac:spMk id="4" creationId="{87C9FCD7-19E5-BDF8-A8A6-CF5A94989783}"/>
          </ac:spMkLst>
        </pc:spChg>
      </pc:sldChg>
      <pc:sldChg chg="add del">
        <pc:chgData name="Kaitlin Casassa" userId="70490407-b11a-448c-a668-cd9b5d5d5ca6" providerId="ADAL" clId="{EF1C3804-7F5E-4652-AA5C-36A7A981DCD9}" dt="2022-06-10T14:21:55.642" v="1542"/>
        <pc:sldMkLst>
          <pc:docMk/>
          <pc:sldMk cId="1157322571" sldId="278"/>
        </pc:sldMkLst>
      </pc:sldChg>
      <pc:sldChg chg="add del">
        <pc:chgData name="Kaitlin Casassa" userId="70490407-b11a-448c-a668-cd9b5d5d5ca6" providerId="ADAL" clId="{EF1C3804-7F5E-4652-AA5C-36A7A981DCD9}" dt="2022-07-07T17:00:26.394" v="4460" actId="2696"/>
        <pc:sldMkLst>
          <pc:docMk/>
          <pc:sldMk cId="535611244" sldId="279"/>
        </pc:sldMkLst>
      </pc:sldChg>
      <pc:sldChg chg="add del">
        <pc:chgData name="Kaitlin Casassa" userId="70490407-b11a-448c-a668-cd9b5d5d5ca6" providerId="ADAL" clId="{EF1C3804-7F5E-4652-AA5C-36A7A981DCD9}" dt="2022-07-07T19:34:30.175" v="7582" actId="47"/>
        <pc:sldMkLst>
          <pc:docMk/>
          <pc:sldMk cId="943487936" sldId="279"/>
        </pc:sldMkLst>
      </pc:sldChg>
      <pc:sldChg chg="modSp add del mod modAnim">
        <pc:chgData name="Kaitlin Casassa" userId="70490407-b11a-448c-a668-cd9b5d5d5ca6" providerId="ADAL" clId="{EF1C3804-7F5E-4652-AA5C-36A7A981DCD9}" dt="2022-06-28T19:37:20.271" v="2554" actId="2696"/>
        <pc:sldMkLst>
          <pc:docMk/>
          <pc:sldMk cId="2066757462" sldId="279"/>
        </pc:sldMkLst>
        <pc:spChg chg="mod">
          <ac:chgData name="Kaitlin Casassa" userId="70490407-b11a-448c-a668-cd9b5d5d5ca6" providerId="ADAL" clId="{EF1C3804-7F5E-4652-AA5C-36A7A981DCD9}" dt="2022-06-10T14:27:04.323" v="1727" actId="20577"/>
          <ac:spMkLst>
            <pc:docMk/>
            <pc:sldMk cId="2066757462" sldId="279"/>
            <ac:spMk id="4" creationId="{87C9FCD7-19E5-BDF8-A8A6-CF5A94989783}"/>
          </ac:spMkLst>
        </pc:spChg>
      </pc:sldChg>
      <pc:sldChg chg="add del">
        <pc:chgData name="Kaitlin Casassa" userId="70490407-b11a-448c-a668-cd9b5d5d5ca6" providerId="ADAL" clId="{EF1C3804-7F5E-4652-AA5C-36A7A981DCD9}" dt="2022-07-07T17:00:26.394" v="4460" actId="2696"/>
        <pc:sldMkLst>
          <pc:docMk/>
          <pc:sldMk cId="61399512" sldId="280"/>
        </pc:sldMkLst>
      </pc:sldChg>
      <pc:sldChg chg="add del">
        <pc:chgData name="Kaitlin Casassa" userId="70490407-b11a-448c-a668-cd9b5d5d5ca6" providerId="ADAL" clId="{EF1C3804-7F5E-4652-AA5C-36A7A981DCD9}" dt="2022-07-07T19:34:31.580" v="7583" actId="47"/>
        <pc:sldMkLst>
          <pc:docMk/>
          <pc:sldMk cId="130542145" sldId="280"/>
        </pc:sldMkLst>
      </pc:sldChg>
      <pc:sldChg chg="modSp add del mod ord modAnim">
        <pc:chgData name="Kaitlin Casassa" userId="70490407-b11a-448c-a668-cd9b5d5d5ca6" providerId="ADAL" clId="{EF1C3804-7F5E-4652-AA5C-36A7A981DCD9}" dt="2022-06-28T19:37:20.271" v="2554" actId="2696"/>
        <pc:sldMkLst>
          <pc:docMk/>
          <pc:sldMk cId="4169222220" sldId="280"/>
        </pc:sldMkLst>
        <pc:spChg chg="mod">
          <ac:chgData name="Kaitlin Casassa" userId="70490407-b11a-448c-a668-cd9b5d5d5ca6" providerId="ADAL" clId="{EF1C3804-7F5E-4652-AA5C-36A7A981DCD9}" dt="2022-06-10T14:25:55.942" v="1671" actId="20577"/>
          <ac:spMkLst>
            <pc:docMk/>
            <pc:sldMk cId="4169222220" sldId="280"/>
            <ac:spMk id="4" creationId="{87C9FCD7-19E5-BDF8-A8A6-CF5A94989783}"/>
          </ac:spMkLst>
        </pc:spChg>
      </pc:sldChg>
      <pc:sldChg chg="modSp add del mod modAnim">
        <pc:chgData name="Kaitlin Casassa" userId="70490407-b11a-448c-a668-cd9b5d5d5ca6" providerId="ADAL" clId="{EF1C3804-7F5E-4652-AA5C-36A7A981DCD9}" dt="2022-06-28T19:37:20.271" v="2554" actId="2696"/>
        <pc:sldMkLst>
          <pc:docMk/>
          <pc:sldMk cId="122936009" sldId="281"/>
        </pc:sldMkLst>
        <pc:spChg chg="mod">
          <ac:chgData name="Kaitlin Casassa" userId="70490407-b11a-448c-a668-cd9b5d5d5ca6" providerId="ADAL" clId="{EF1C3804-7F5E-4652-AA5C-36A7A981DCD9}" dt="2022-06-10T14:27:30.743" v="1779" actId="20577"/>
          <ac:spMkLst>
            <pc:docMk/>
            <pc:sldMk cId="122936009" sldId="281"/>
            <ac:spMk id="4" creationId="{87C9FCD7-19E5-BDF8-A8A6-CF5A94989783}"/>
          </ac:spMkLst>
        </pc:spChg>
      </pc:sldChg>
      <pc:sldChg chg="add del">
        <pc:chgData name="Kaitlin Casassa" userId="70490407-b11a-448c-a668-cd9b5d5d5ca6" providerId="ADAL" clId="{EF1C3804-7F5E-4652-AA5C-36A7A981DCD9}" dt="2022-07-07T19:34:28.784" v="7581" actId="47"/>
        <pc:sldMkLst>
          <pc:docMk/>
          <pc:sldMk cId="1342473693" sldId="281"/>
        </pc:sldMkLst>
      </pc:sldChg>
      <pc:sldChg chg="add del">
        <pc:chgData name="Kaitlin Casassa" userId="70490407-b11a-448c-a668-cd9b5d5d5ca6" providerId="ADAL" clId="{EF1C3804-7F5E-4652-AA5C-36A7A981DCD9}" dt="2022-07-07T17:00:26.394" v="4460" actId="2696"/>
        <pc:sldMkLst>
          <pc:docMk/>
          <pc:sldMk cId="2599450222" sldId="281"/>
        </pc:sldMkLst>
      </pc:sldChg>
      <pc:sldChg chg="addSp modSp new mod modAnim modNotesTx">
        <pc:chgData name="Kaitlin Casassa" userId="70490407-b11a-448c-a668-cd9b5d5d5ca6" providerId="ADAL" clId="{EF1C3804-7F5E-4652-AA5C-36A7A981DCD9}" dt="2022-07-13T16:54:17.757" v="8362" actId="207"/>
        <pc:sldMkLst>
          <pc:docMk/>
          <pc:sldMk cId="3318681977" sldId="282"/>
        </pc:sldMkLst>
        <pc:graphicFrameChg chg="add mod modGraphic">
          <ac:chgData name="Kaitlin Casassa" userId="70490407-b11a-448c-a668-cd9b5d5d5ca6" providerId="ADAL" clId="{EF1C3804-7F5E-4652-AA5C-36A7A981DCD9}" dt="2022-07-13T16:54:17.757" v="8362" actId="207"/>
          <ac:graphicFrameMkLst>
            <pc:docMk/>
            <pc:sldMk cId="3318681977" sldId="282"/>
            <ac:graphicFrameMk id="2" creationId="{4C9975A4-A773-FA1C-084D-57DF3D7EEFEF}"/>
          </ac:graphicFrameMkLst>
        </pc:graphicFrameChg>
      </pc:sldChg>
      <pc:sldChg chg="modSp new del mod">
        <pc:chgData name="Kaitlin Casassa" userId="70490407-b11a-448c-a668-cd9b5d5d5ca6" providerId="ADAL" clId="{EF1C3804-7F5E-4652-AA5C-36A7A981DCD9}" dt="2022-06-15T15:21:13.395" v="2171" actId="47"/>
        <pc:sldMkLst>
          <pc:docMk/>
          <pc:sldMk cId="4204925786" sldId="282"/>
        </pc:sldMkLst>
        <pc:spChg chg="mod">
          <ac:chgData name="Kaitlin Casassa" userId="70490407-b11a-448c-a668-cd9b5d5d5ca6" providerId="ADAL" clId="{EF1C3804-7F5E-4652-AA5C-36A7A981DCD9}" dt="2022-06-13T17:50:56.648" v="2059" actId="20577"/>
          <ac:spMkLst>
            <pc:docMk/>
            <pc:sldMk cId="4204925786" sldId="282"/>
            <ac:spMk id="2" creationId="{716680B9-3ED9-9DBC-CE9A-31891F0377AB}"/>
          </ac:spMkLst>
        </pc:spChg>
        <pc:spChg chg="mod">
          <ac:chgData name="Kaitlin Casassa" userId="70490407-b11a-448c-a668-cd9b5d5d5ca6" providerId="ADAL" clId="{EF1C3804-7F5E-4652-AA5C-36A7A981DCD9}" dt="2022-06-15T15:14:25.958" v="2114" actId="27636"/>
          <ac:spMkLst>
            <pc:docMk/>
            <pc:sldMk cId="4204925786" sldId="282"/>
            <ac:spMk id="3" creationId="{E57FC3F9-80A3-94A3-DD55-FD356414582C}"/>
          </ac:spMkLst>
        </pc:spChg>
      </pc:sldChg>
      <pc:sldChg chg="modSp new del mod">
        <pc:chgData name="Kaitlin Casassa" userId="70490407-b11a-448c-a668-cd9b5d5d5ca6" providerId="ADAL" clId="{EF1C3804-7F5E-4652-AA5C-36A7A981DCD9}" dt="2022-06-15T15:19:53.067" v="2131" actId="47"/>
        <pc:sldMkLst>
          <pc:docMk/>
          <pc:sldMk cId="2423794368" sldId="283"/>
        </pc:sldMkLst>
        <pc:spChg chg="mod">
          <ac:chgData name="Kaitlin Casassa" userId="70490407-b11a-448c-a668-cd9b5d5d5ca6" providerId="ADAL" clId="{EF1C3804-7F5E-4652-AA5C-36A7A981DCD9}" dt="2022-06-13T17:51:27.531" v="2071" actId="20577"/>
          <ac:spMkLst>
            <pc:docMk/>
            <pc:sldMk cId="2423794368" sldId="283"/>
            <ac:spMk id="2" creationId="{0343E648-AE7B-0284-8C2A-271585A1CC89}"/>
          </ac:spMkLst>
        </pc:spChg>
        <pc:spChg chg="mod">
          <ac:chgData name="Kaitlin Casassa" userId="70490407-b11a-448c-a668-cd9b5d5d5ca6" providerId="ADAL" clId="{EF1C3804-7F5E-4652-AA5C-36A7A981DCD9}" dt="2022-06-15T15:15:47.659" v="2123" actId="27636"/>
          <ac:spMkLst>
            <pc:docMk/>
            <pc:sldMk cId="2423794368" sldId="283"/>
            <ac:spMk id="3" creationId="{DE8E9549-DE74-08F0-FCBF-AD3CFD8F35A8}"/>
          </ac:spMkLst>
        </pc:spChg>
      </pc:sldChg>
      <pc:sldChg chg="modSp add del mod modAnim">
        <pc:chgData name="Kaitlin Casassa" userId="70490407-b11a-448c-a668-cd9b5d5d5ca6" providerId="ADAL" clId="{EF1C3804-7F5E-4652-AA5C-36A7A981DCD9}" dt="2022-06-28T19:34:33.512" v="2547" actId="2696"/>
        <pc:sldMkLst>
          <pc:docMk/>
          <pc:sldMk cId="3642655497" sldId="283"/>
        </pc:sldMkLst>
        <pc:spChg chg="mod">
          <ac:chgData name="Kaitlin Casassa" userId="70490407-b11a-448c-a668-cd9b5d5d5ca6" providerId="ADAL" clId="{EF1C3804-7F5E-4652-AA5C-36A7A981DCD9}" dt="2022-06-28T19:34:23.959" v="2546" actId="20577"/>
          <ac:spMkLst>
            <pc:docMk/>
            <pc:sldMk cId="3642655497" sldId="283"/>
            <ac:spMk id="3" creationId="{445ED424-55AF-F84D-A175-49C1C4EF351A}"/>
          </ac:spMkLst>
        </pc:spChg>
      </pc:sldChg>
      <pc:sldChg chg="add del">
        <pc:chgData name="Kaitlin Casassa" userId="70490407-b11a-448c-a668-cd9b5d5d5ca6" providerId="ADAL" clId="{EF1C3804-7F5E-4652-AA5C-36A7A981DCD9}" dt="2022-07-07T17:22:24.830" v="4724" actId="47"/>
        <pc:sldMkLst>
          <pc:docMk/>
          <pc:sldMk cId="3943549951" sldId="283"/>
        </pc:sldMkLst>
      </pc:sldChg>
      <pc:sldChg chg="addSp delSp modSp add mod modAnim">
        <pc:chgData name="Kaitlin Casassa" userId="70490407-b11a-448c-a668-cd9b5d5d5ca6" providerId="ADAL" clId="{EF1C3804-7F5E-4652-AA5C-36A7A981DCD9}" dt="2022-07-13T01:15:25.261" v="7770" actId="403"/>
        <pc:sldMkLst>
          <pc:docMk/>
          <pc:sldMk cId="1702006797" sldId="284"/>
        </pc:sldMkLst>
        <pc:spChg chg="mod">
          <ac:chgData name="Kaitlin Casassa" userId="70490407-b11a-448c-a668-cd9b5d5d5ca6" providerId="ADAL" clId="{EF1C3804-7F5E-4652-AA5C-36A7A981DCD9}" dt="2022-07-13T01:15:25.261" v="7770" actId="403"/>
          <ac:spMkLst>
            <pc:docMk/>
            <pc:sldMk cId="1702006797" sldId="284"/>
            <ac:spMk id="3" creationId="{B5C0034A-376F-30A3-99E1-755AC3B5EAF7}"/>
          </ac:spMkLst>
        </pc:spChg>
        <pc:picChg chg="add mod">
          <ac:chgData name="Kaitlin Casassa" userId="70490407-b11a-448c-a668-cd9b5d5d5ca6" providerId="ADAL" clId="{EF1C3804-7F5E-4652-AA5C-36A7A981DCD9}" dt="2022-06-28T19:56:49.732" v="3379" actId="14100"/>
          <ac:picMkLst>
            <pc:docMk/>
            <pc:sldMk cId="1702006797" sldId="284"/>
            <ac:picMk id="2" creationId="{0FE46418-2F6A-C0C5-E01E-12A6AD2A6A90}"/>
          </ac:picMkLst>
        </pc:picChg>
        <pc:picChg chg="del">
          <ac:chgData name="Kaitlin Casassa" userId="70490407-b11a-448c-a668-cd9b5d5d5ca6" providerId="ADAL" clId="{EF1C3804-7F5E-4652-AA5C-36A7A981DCD9}" dt="2022-06-28T19:52:42.715" v="3270" actId="478"/>
          <ac:picMkLst>
            <pc:docMk/>
            <pc:sldMk cId="1702006797" sldId="284"/>
            <ac:picMk id="1026" creationId="{C038501D-813F-B673-27FF-D4A899154AEC}"/>
          </ac:picMkLst>
        </pc:picChg>
      </pc:sldChg>
      <pc:sldChg chg="modSp new del mod">
        <pc:chgData name="Kaitlin Casassa" userId="70490407-b11a-448c-a668-cd9b5d5d5ca6" providerId="ADAL" clId="{EF1C3804-7F5E-4652-AA5C-36A7A981DCD9}" dt="2022-06-15T15:18:41.664" v="2130" actId="47"/>
        <pc:sldMkLst>
          <pc:docMk/>
          <pc:sldMk cId="3742406473" sldId="284"/>
        </pc:sldMkLst>
        <pc:spChg chg="mod">
          <ac:chgData name="Kaitlin Casassa" userId="70490407-b11a-448c-a668-cd9b5d5d5ca6" providerId="ADAL" clId="{EF1C3804-7F5E-4652-AA5C-36A7A981DCD9}" dt="2022-06-13T17:51:59.291" v="2082" actId="20577"/>
          <ac:spMkLst>
            <pc:docMk/>
            <pc:sldMk cId="3742406473" sldId="284"/>
            <ac:spMk id="2" creationId="{197807DE-AE99-E8A8-0A78-035D23B81986}"/>
          </ac:spMkLst>
        </pc:spChg>
        <pc:spChg chg="mod">
          <ac:chgData name="Kaitlin Casassa" userId="70490407-b11a-448c-a668-cd9b5d5d5ca6" providerId="ADAL" clId="{EF1C3804-7F5E-4652-AA5C-36A7A981DCD9}" dt="2022-06-15T15:18:39.327" v="2129" actId="27636"/>
          <ac:spMkLst>
            <pc:docMk/>
            <pc:sldMk cId="3742406473" sldId="284"/>
            <ac:spMk id="3" creationId="{688DCBAD-CE5B-8AE4-E340-9340D174D23C}"/>
          </ac:spMkLst>
        </pc:spChg>
      </pc:sldChg>
      <pc:sldChg chg="modSp add mod modAnim modNotesTx">
        <pc:chgData name="Kaitlin Casassa" userId="70490407-b11a-448c-a668-cd9b5d5d5ca6" providerId="ADAL" clId="{EF1C3804-7F5E-4652-AA5C-36A7A981DCD9}" dt="2022-07-13T01:15:42.007" v="7775" actId="403"/>
        <pc:sldMkLst>
          <pc:docMk/>
          <pc:sldMk cId="1960078184" sldId="285"/>
        </pc:sldMkLst>
        <pc:spChg chg="mod">
          <ac:chgData name="Kaitlin Casassa" userId="70490407-b11a-448c-a668-cd9b5d5d5ca6" providerId="ADAL" clId="{EF1C3804-7F5E-4652-AA5C-36A7A981DCD9}" dt="2022-07-13T01:15:42.007" v="7775" actId="403"/>
          <ac:spMkLst>
            <pc:docMk/>
            <pc:sldMk cId="1960078184" sldId="285"/>
            <ac:spMk id="3" creationId="{B5C0034A-376F-30A3-99E1-755AC3B5EAF7}"/>
          </ac:spMkLst>
        </pc:spChg>
      </pc:sldChg>
      <pc:sldChg chg="modSp add modAnim">
        <pc:chgData name="Kaitlin Casassa" userId="70490407-b11a-448c-a668-cd9b5d5d5ca6" providerId="ADAL" clId="{EF1C3804-7F5E-4652-AA5C-36A7A981DCD9}" dt="2022-07-13T01:15:54.930" v="7779" actId="403"/>
        <pc:sldMkLst>
          <pc:docMk/>
          <pc:sldMk cId="2321418175" sldId="286"/>
        </pc:sldMkLst>
        <pc:spChg chg="mod">
          <ac:chgData name="Kaitlin Casassa" userId="70490407-b11a-448c-a668-cd9b5d5d5ca6" providerId="ADAL" clId="{EF1C3804-7F5E-4652-AA5C-36A7A981DCD9}" dt="2022-07-13T01:15:54.930" v="7779" actId="403"/>
          <ac:spMkLst>
            <pc:docMk/>
            <pc:sldMk cId="2321418175" sldId="286"/>
            <ac:spMk id="3" creationId="{B5C0034A-376F-30A3-99E1-755AC3B5EAF7}"/>
          </ac:spMkLst>
        </pc:spChg>
      </pc:sldChg>
      <pc:sldChg chg="modSp add mod addAnim delAnim modAnim">
        <pc:chgData name="Kaitlin Casassa" userId="70490407-b11a-448c-a668-cd9b5d5d5ca6" providerId="ADAL" clId="{EF1C3804-7F5E-4652-AA5C-36A7A981DCD9}" dt="2022-07-13T17:10:32.082" v="8668"/>
        <pc:sldMkLst>
          <pc:docMk/>
          <pc:sldMk cId="2826457837" sldId="287"/>
        </pc:sldMkLst>
        <pc:spChg chg="mod">
          <ac:chgData name="Kaitlin Casassa" userId="70490407-b11a-448c-a668-cd9b5d5d5ca6" providerId="ADAL" clId="{EF1C3804-7F5E-4652-AA5C-36A7A981DCD9}" dt="2022-07-13T17:10:32.082" v="8668"/>
          <ac:spMkLst>
            <pc:docMk/>
            <pc:sldMk cId="2826457837" sldId="287"/>
            <ac:spMk id="3" creationId="{B5C0034A-376F-30A3-99E1-755AC3B5EAF7}"/>
          </ac:spMkLst>
        </pc:spChg>
      </pc:sldChg>
      <pc:sldChg chg="add del">
        <pc:chgData name="Kaitlin Casassa" userId="70490407-b11a-448c-a668-cd9b5d5d5ca6" providerId="ADAL" clId="{EF1C3804-7F5E-4652-AA5C-36A7A981DCD9}" dt="2022-06-28T20:04:12.525" v="3492"/>
        <pc:sldMkLst>
          <pc:docMk/>
          <pc:sldMk cId="3320304343" sldId="288"/>
        </pc:sldMkLst>
      </pc:sldChg>
      <pc:sldChg chg="modSp add mod">
        <pc:chgData name="Kaitlin Casassa" userId="70490407-b11a-448c-a668-cd9b5d5d5ca6" providerId="ADAL" clId="{EF1C3804-7F5E-4652-AA5C-36A7A981DCD9}" dt="2022-07-13T17:10:37.252" v="8669" actId="21"/>
        <pc:sldMkLst>
          <pc:docMk/>
          <pc:sldMk cId="4040178546" sldId="288"/>
        </pc:sldMkLst>
        <pc:spChg chg="mod">
          <ac:chgData name="Kaitlin Casassa" userId="70490407-b11a-448c-a668-cd9b5d5d5ca6" providerId="ADAL" clId="{EF1C3804-7F5E-4652-AA5C-36A7A981DCD9}" dt="2022-07-13T17:10:37.252" v="8669" actId="21"/>
          <ac:spMkLst>
            <pc:docMk/>
            <pc:sldMk cId="4040178546" sldId="288"/>
            <ac:spMk id="3" creationId="{B5C0034A-376F-30A3-99E1-755AC3B5EAF7}"/>
          </ac:spMkLst>
        </pc:spChg>
      </pc:sldChg>
      <pc:sldChg chg="modSp add del mod">
        <pc:chgData name="Kaitlin Casassa" userId="70490407-b11a-448c-a668-cd9b5d5d5ca6" providerId="ADAL" clId="{EF1C3804-7F5E-4652-AA5C-36A7A981DCD9}" dt="2022-07-13T01:17:13.149" v="7805" actId="47"/>
        <pc:sldMkLst>
          <pc:docMk/>
          <pc:sldMk cId="1310892554" sldId="289"/>
        </pc:sldMkLst>
        <pc:spChg chg="mod">
          <ac:chgData name="Kaitlin Casassa" userId="70490407-b11a-448c-a668-cd9b5d5d5ca6" providerId="ADAL" clId="{EF1C3804-7F5E-4652-AA5C-36A7A981DCD9}" dt="2022-07-13T01:17:03.255" v="7802" actId="21"/>
          <ac:spMkLst>
            <pc:docMk/>
            <pc:sldMk cId="1310892554" sldId="289"/>
            <ac:spMk id="3" creationId="{B5C0034A-376F-30A3-99E1-755AC3B5EAF7}"/>
          </ac:spMkLst>
        </pc:spChg>
      </pc:sldChg>
      <pc:sldChg chg="addSp delSp modSp add del mod delAnim modAnim modNotesTx">
        <pc:chgData name="Kaitlin Casassa" userId="70490407-b11a-448c-a668-cd9b5d5d5ca6" providerId="ADAL" clId="{EF1C3804-7F5E-4652-AA5C-36A7A981DCD9}" dt="2022-07-07T17:19:18.313" v="4669" actId="47"/>
        <pc:sldMkLst>
          <pc:docMk/>
          <pc:sldMk cId="2323526786" sldId="290"/>
        </pc:sldMkLst>
        <pc:spChg chg="mod">
          <ac:chgData name="Kaitlin Casassa" userId="70490407-b11a-448c-a668-cd9b5d5d5ca6" providerId="ADAL" clId="{EF1C3804-7F5E-4652-AA5C-36A7A981DCD9}" dt="2022-06-28T20:18:25.622" v="3622" actId="20577"/>
          <ac:spMkLst>
            <pc:docMk/>
            <pc:sldMk cId="2323526786" sldId="290"/>
            <ac:spMk id="2" creationId="{9BEB9C91-2024-8345-8C13-5550C04E57CA}"/>
          </ac:spMkLst>
        </pc:spChg>
        <pc:spChg chg="mod">
          <ac:chgData name="Kaitlin Casassa" userId="70490407-b11a-448c-a668-cd9b5d5d5ca6" providerId="ADAL" clId="{EF1C3804-7F5E-4652-AA5C-36A7A981DCD9}" dt="2022-07-06T20:03:24.713" v="4057" actId="20577"/>
          <ac:spMkLst>
            <pc:docMk/>
            <pc:sldMk cId="2323526786" sldId="290"/>
            <ac:spMk id="3" creationId="{445ED424-55AF-F84D-A175-49C1C4EF351A}"/>
          </ac:spMkLst>
        </pc:spChg>
        <pc:spChg chg="add del mod">
          <ac:chgData name="Kaitlin Casassa" userId="70490407-b11a-448c-a668-cd9b5d5d5ca6" providerId="ADAL" clId="{EF1C3804-7F5E-4652-AA5C-36A7A981DCD9}" dt="2022-07-07T17:19:10.489" v="4666" actId="478"/>
          <ac:spMkLst>
            <pc:docMk/>
            <pc:sldMk cId="2323526786" sldId="290"/>
            <ac:spMk id="4" creationId="{DC445FEB-CD56-9DBC-3C1C-2B17A5B6B110}"/>
          </ac:spMkLst>
        </pc:spChg>
        <pc:spChg chg="add del mod">
          <ac:chgData name="Kaitlin Casassa" userId="70490407-b11a-448c-a668-cd9b5d5d5ca6" providerId="ADAL" clId="{EF1C3804-7F5E-4652-AA5C-36A7A981DCD9}" dt="2022-07-07T17:19:14.704" v="4668" actId="21"/>
          <ac:spMkLst>
            <pc:docMk/>
            <pc:sldMk cId="2323526786" sldId="290"/>
            <ac:spMk id="5" creationId="{F970C1FF-B4F6-5146-6DCC-5ECD210B2035}"/>
          </ac:spMkLst>
        </pc:spChg>
      </pc:sldChg>
      <pc:sldChg chg="addSp modSp add del mod modAnim modNotesTx">
        <pc:chgData name="Kaitlin Casassa" userId="70490407-b11a-448c-a668-cd9b5d5d5ca6" providerId="ADAL" clId="{EF1C3804-7F5E-4652-AA5C-36A7A981DCD9}" dt="2022-07-13T16:55:17.372" v="8377" actId="47"/>
        <pc:sldMkLst>
          <pc:docMk/>
          <pc:sldMk cId="466271862" sldId="291"/>
        </pc:sldMkLst>
        <pc:spChg chg="add mod">
          <ac:chgData name="Kaitlin Casassa" userId="70490407-b11a-448c-a668-cd9b5d5d5ca6" providerId="ADAL" clId="{EF1C3804-7F5E-4652-AA5C-36A7A981DCD9}" dt="2022-07-07T18:42:21.889" v="7530" actId="1076"/>
          <ac:spMkLst>
            <pc:docMk/>
            <pc:sldMk cId="466271862" sldId="291"/>
            <ac:spMk id="3" creationId="{CACC4778-FA91-3B2A-AF7D-9B5CA9CC5969}"/>
          </ac:spMkLst>
        </pc:spChg>
        <pc:graphicFrameChg chg="modGraphic">
          <ac:chgData name="Kaitlin Casassa" userId="70490407-b11a-448c-a668-cd9b5d5d5ca6" providerId="ADAL" clId="{EF1C3804-7F5E-4652-AA5C-36A7A981DCD9}" dt="2022-07-06T19:59:59.952" v="3997" actId="207"/>
          <ac:graphicFrameMkLst>
            <pc:docMk/>
            <pc:sldMk cId="466271862" sldId="291"/>
            <ac:graphicFrameMk id="2" creationId="{4C9975A4-A773-FA1C-084D-57DF3D7EEFEF}"/>
          </ac:graphicFrameMkLst>
        </pc:graphicFrameChg>
      </pc:sldChg>
      <pc:sldChg chg="modSp add del mod modNotesTx">
        <pc:chgData name="Kaitlin Casassa" userId="70490407-b11a-448c-a668-cd9b5d5d5ca6" providerId="ADAL" clId="{EF1C3804-7F5E-4652-AA5C-36A7A981DCD9}" dt="2022-07-13T16:54:32.137" v="8366" actId="47"/>
        <pc:sldMkLst>
          <pc:docMk/>
          <pc:sldMk cId="3487322774" sldId="292"/>
        </pc:sldMkLst>
        <pc:graphicFrameChg chg="modGraphic">
          <ac:chgData name="Kaitlin Casassa" userId="70490407-b11a-448c-a668-cd9b5d5d5ca6" providerId="ADAL" clId="{EF1C3804-7F5E-4652-AA5C-36A7A981DCD9}" dt="2022-07-06T19:59:27.739" v="3988" actId="20577"/>
          <ac:graphicFrameMkLst>
            <pc:docMk/>
            <pc:sldMk cId="3487322774" sldId="292"/>
            <ac:graphicFrameMk id="2" creationId="{4C9975A4-A773-FA1C-084D-57DF3D7EEFEF}"/>
          </ac:graphicFrameMkLst>
        </pc:graphicFrameChg>
      </pc:sldChg>
      <pc:sldChg chg="add del ord modNotesTx">
        <pc:chgData name="Kaitlin Casassa" userId="70490407-b11a-448c-a668-cd9b5d5d5ca6" providerId="ADAL" clId="{EF1C3804-7F5E-4652-AA5C-36A7A981DCD9}" dt="2022-07-13T16:54:49.372" v="8369" actId="47"/>
        <pc:sldMkLst>
          <pc:docMk/>
          <pc:sldMk cId="2061429526" sldId="293"/>
        </pc:sldMkLst>
      </pc:sldChg>
      <pc:sldChg chg="addSp modSp add del mod modAnim modNotesTx">
        <pc:chgData name="Kaitlin Casassa" userId="70490407-b11a-448c-a668-cd9b5d5d5ca6" providerId="ADAL" clId="{EF1C3804-7F5E-4652-AA5C-36A7A981DCD9}" dt="2022-07-13T16:55:57.160" v="8391" actId="47"/>
        <pc:sldMkLst>
          <pc:docMk/>
          <pc:sldMk cId="2779861417" sldId="294"/>
        </pc:sldMkLst>
        <pc:spChg chg="add mod">
          <ac:chgData name="Kaitlin Casassa" userId="70490407-b11a-448c-a668-cd9b5d5d5ca6" providerId="ADAL" clId="{EF1C3804-7F5E-4652-AA5C-36A7A981DCD9}" dt="2022-07-07T16:46:39.601" v="4153" actId="1076"/>
          <ac:spMkLst>
            <pc:docMk/>
            <pc:sldMk cId="2779861417" sldId="294"/>
            <ac:spMk id="3" creationId="{1873D483-30A8-00BA-9B82-2552A90BD0EA}"/>
          </ac:spMkLst>
        </pc:spChg>
        <pc:graphicFrameChg chg="modGraphic">
          <ac:chgData name="Kaitlin Casassa" userId="70490407-b11a-448c-a668-cd9b5d5d5ca6" providerId="ADAL" clId="{EF1C3804-7F5E-4652-AA5C-36A7A981DCD9}" dt="2022-07-06T20:00:05.325" v="3998" actId="207"/>
          <ac:graphicFrameMkLst>
            <pc:docMk/>
            <pc:sldMk cId="2779861417" sldId="294"/>
            <ac:graphicFrameMk id="2" creationId="{4C9975A4-A773-FA1C-084D-57DF3D7EEFEF}"/>
          </ac:graphicFrameMkLst>
        </pc:graphicFrameChg>
      </pc:sldChg>
      <pc:sldChg chg="addSp delSp modSp add del mod delAnim modAnim modNotesTx">
        <pc:chgData name="Kaitlin Casassa" userId="70490407-b11a-448c-a668-cd9b5d5d5ca6" providerId="ADAL" clId="{EF1C3804-7F5E-4652-AA5C-36A7A981DCD9}" dt="2022-07-13T16:56:34.800" v="8431" actId="47"/>
        <pc:sldMkLst>
          <pc:docMk/>
          <pc:sldMk cId="3261366091" sldId="295"/>
        </pc:sldMkLst>
        <pc:spChg chg="add del mod">
          <ac:chgData name="Kaitlin Casassa" userId="70490407-b11a-448c-a668-cd9b5d5d5ca6" providerId="ADAL" clId="{EF1C3804-7F5E-4652-AA5C-36A7A981DCD9}" dt="2022-07-07T16:48:36.167" v="4210" actId="478"/>
          <ac:spMkLst>
            <pc:docMk/>
            <pc:sldMk cId="3261366091" sldId="295"/>
            <ac:spMk id="3" creationId="{56388C38-1BF1-26E8-990D-481D2C5456E6}"/>
          </ac:spMkLst>
        </pc:spChg>
        <pc:spChg chg="add del mod">
          <ac:chgData name="Kaitlin Casassa" userId="70490407-b11a-448c-a668-cd9b5d5d5ca6" providerId="ADAL" clId="{EF1C3804-7F5E-4652-AA5C-36A7A981DCD9}" dt="2022-07-07T20:02:31" v="7617" actId="478"/>
          <ac:spMkLst>
            <pc:docMk/>
            <pc:sldMk cId="3261366091" sldId="295"/>
            <ac:spMk id="4" creationId="{64CF0CE8-215E-9555-BADC-DB1DADCFD432}"/>
          </ac:spMkLst>
        </pc:spChg>
        <pc:graphicFrameChg chg="modGraphic">
          <ac:chgData name="Kaitlin Casassa" userId="70490407-b11a-448c-a668-cd9b5d5d5ca6" providerId="ADAL" clId="{EF1C3804-7F5E-4652-AA5C-36A7A981DCD9}" dt="2022-07-07T17:17:23.956" v="4623" actId="20577"/>
          <ac:graphicFrameMkLst>
            <pc:docMk/>
            <pc:sldMk cId="3261366091" sldId="295"/>
            <ac:graphicFrameMk id="2" creationId="{4C9975A4-A773-FA1C-084D-57DF3D7EEFEF}"/>
          </ac:graphicFrameMkLst>
        </pc:graphicFrameChg>
      </pc:sldChg>
      <pc:sldChg chg="addSp modSp add del mod modAnim modNotesTx">
        <pc:chgData name="Kaitlin Casassa" userId="70490407-b11a-448c-a668-cd9b5d5d5ca6" providerId="ADAL" clId="{EF1C3804-7F5E-4652-AA5C-36A7A981DCD9}" dt="2022-07-13T16:56:36.704" v="8432" actId="47"/>
        <pc:sldMkLst>
          <pc:docMk/>
          <pc:sldMk cId="1495424967" sldId="296"/>
        </pc:sldMkLst>
        <pc:spChg chg="add mod">
          <ac:chgData name="Kaitlin Casassa" userId="70490407-b11a-448c-a668-cd9b5d5d5ca6" providerId="ADAL" clId="{EF1C3804-7F5E-4652-AA5C-36A7A981DCD9}" dt="2022-07-07T17:18:33.173" v="4656" actId="1076"/>
          <ac:spMkLst>
            <pc:docMk/>
            <pc:sldMk cId="1495424967" sldId="296"/>
            <ac:spMk id="3" creationId="{C03D845F-3E46-9614-D7F6-80329D2F4782}"/>
          </ac:spMkLst>
        </pc:spChg>
        <pc:graphicFrameChg chg="mod modGraphic">
          <ac:chgData name="Kaitlin Casassa" userId="70490407-b11a-448c-a668-cd9b5d5d5ca6" providerId="ADAL" clId="{EF1C3804-7F5E-4652-AA5C-36A7A981DCD9}" dt="2022-07-07T17:18:24.721" v="4655"/>
          <ac:graphicFrameMkLst>
            <pc:docMk/>
            <pc:sldMk cId="1495424967" sldId="296"/>
            <ac:graphicFrameMk id="2" creationId="{4C9975A4-A773-FA1C-084D-57DF3D7EEFEF}"/>
          </ac:graphicFrameMkLst>
        </pc:graphicFrameChg>
      </pc:sldChg>
      <pc:sldChg chg="addSp modSp add del mod modAnim modNotesTx">
        <pc:chgData name="Kaitlin Casassa" userId="70490407-b11a-448c-a668-cd9b5d5d5ca6" providerId="ADAL" clId="{EF1C3804-7F5E-4652-AA5C-36A7A981DCD9}" dt="2022-07-13T16:57:14.896" v="8445" actId="47"/>
        <pc:sldMkLst>
          <pc:docMk/>
          <pc:sldMk cId="4241371485" sldId="297"/>
        </pc:sldMkLst>
        <pc:spChg chg="add mod">
          <ac:chgData name="Kaitlin Casassa" userId="70490407-b11a-448c-a668-cd9b5d5d5ca6" providerId="ADAL" clId="{EF1C3804-7F5E-4652-AA5C-36A7A981DCD9}" dt="2022-07-07T17:20:24.394" v="4676" actId="1076"/>
          <ac:spMkLst>
            <pc:docMk/>
            <pc:sldMk cId="4241371485" sldId="297"/>
            <ac:spMk id="3" creationId="{5C6E40DE-E87E-B71C-D71C-5D1D5B341C88}"/>
          </ac:spMkLst>
        </pc:spChg>
        <pc:graphicFrameChg chg="mod modGraphic">
          <ac:chgData name="Kaitlin Casassa" userId="70490407-b11a-448c-a668-cd9b5d5d5ca6" providerId="ADAL" clId="{EF1C3804-7F5E-4652-AA5C-36A7A981DCD9}" dt="2022-07-07T17:18:35.650" v="4657"/>
          <ac:graphicFrameMkLst>
            <pc:docMk/>
            <pc:sldMk cId="4241371485" sldId="297"/>
            <ac:graphicFrameMk id="2" creationId="{4C9975A4-A773-FA1C-084D-57DF3D7EEFEF}"/>
          </ac:graphicFrameMkLst>
        </pc:graphicFrameChg>
      </pc:sldChg>
      <pc:sldChg chg="addSp delSp modSp add del mod delAnim modAnim modNotesTx">
        <pc:chgData name="Kaitlin Casassa" userId="70490407-b11a-448c-a668-cd9b5d5d5ca6" providerId="ADAL" clId="{EF1C3804-7F5E-4652-AA5C-36A7A981DCD9}" dt="2022-07-07T20:06:07.211" v="7649" actId="47"/>
        <pc:sldMkLst>
          <pc:docMk/>
          <pc:sldMk cId="3116467158" sldId="298"/>
        </pc:sldMkLst>
        <pc:spChg chg="add del mod">
          <ac:chgData name="Kaitlin Casassa" userId="70490407-b11a-448c-a668-cd9b5d5d5ca6" providerId="ADAL" clId="{EF1C3804-7F5E-4652-AA5C-36A7A981DCD9}" dt="2022-07-07T16:52:28.692" v="4277" actId="478"/>
          <ac:spMkLst>
            <pc:docMk/>
            <pc:sldMk cId="3116467158" sldId="298"/>
            <ac:spMk id="3" creationId="{5905C44D-272D-1C10-1532-7E9312477F39}"/>
          </ac:spMkLst>
        </pc:spChg>
        <pc:spChg chg="add del mod">
          <ac:chgData name="Kaitlin Casassa" userId="70490407-b11a-448c-a668-cd9b5d5d5ca6" providerId="ADAL" clId="{EF1C3804-7F5E-4652-AA5C-36A7A981DCD9}" dt="2022-07-07T16:54:37.358" v="4387" actId="478"/>
          <ac:spMkLst>
            <pc:docMk/>
            <pc:sldMk cId="3116467158" sldId="298"/>
            <ac:spMk id="4" creationId="{B5C18C98-CCDF-AEB4-4D73-3653112D7DB2}"/>
          </ac:spMkLst>
        </pc:spChg>
        <pc:graphicFrameChg chg="mod modGraphic">
          <ac:chgData name="Kaitlin Casassa" userId="70490407-b11a-448c-a668-cd9b5d5d5ca6" providerId="ADAL" clId="{EF1C3804-7F5E-4652-AA5C-36A7A981DCD9}" dt="2022-07-07T17:18:39.318" v="4658"/>
          <ac:graphicFrameMkLst>
            <pc:docMk/>
            <pc:sldMk cId="3116467158" sldId="298"/>
            <ac:graphicFrameMk id="2" creationId="{4C9975A4-A773-FA1C-084D-57DF3D7EEFEF}"/>
          </ac:graphicFrameMkLst>
        </pc:graphicFrameChg>
      </pc:sldChg>
      <pc:sldChg chg="modSp add del mod modNotesTx">
        <pc:chgData name="Kaitlin Casassa" userId="70490407-b11a-448c-a668-cd9b5d5d5ca6" providerId="ADAL" clId="{EF1C3804-7F5E-4652-AA5C-36A7A981DCD9}" dt="2022-07-13T16:58:53.026" v="8465" actId="47"/>
        <pc:sldMkLst>
          <pc:docMk/>
          <pc:sldMk cId="314826880" sldId="299"/>
        </pc:sldMkLst>
        <pc:graphicFrameChg chg="mod modGraphic">
          <ac:chgData name="Kaitlin Casassa" userId="70490407-b11a-448c-a668-cd9b5d5d5ca6" providerId="ADAL" clId="{EF1C3804-7F5E-4652-AA5C-36A7A981DCD9}" dt="2022-07-07T17:18:45.140" v="4659"/>
          <ac:graphicFrameMkLst>
            <pc:docMk/>
            <pc:sldMk cId="314826880" sldId="299"/>
            <ac:graphicFrameMk id="2" creationId="{4C9975A4-A773-FA1C-084D-57DF3D7EEFEF}"/>
          </ac:graphicFrameMkLst>
        </pc:graphicFrameChg>
      </pc:sldChg>
      <pc:sldChg chg="modSp add del mod modNotesTx">
        <pc:chgData name="Kaitlin Casassa" userId="70490407-b11a-448c-a668-cd9b5d5d5ca6" providerId="ADAL" clId="{EF1C3804-7F5E-4652-AA5C-36A7A981DCD9}" dt="2022-07-13T16:58:55.732" v="8466" actId="47"/>
        <pc:sldMkLst>
          <pc:docMk/>
          <pc:sldMk cId="1745730705" sldId="300"/>
        </pc:sldMkLst>
        <pc:graphicFrameChg chg="mod modGraphic">
          <ac:chgData name="Kaitlin Casassa" userId="70490407-b11a-448c-a668-cd9b5d5d5ca6" providerId="ADAL" clId="{EF1C3804-7F5E-4652-AA5C-36A7A981DCD9}" dt="2022-07-07T17:18:48.301" v="4660"/>
          <ac:graphicFrameMkLst>
            <pc:docMk/>
            <pc:sldMk cId="1745730705" sldId="300"/>
            <ac:graphicFrameMk id="2" creationId="{4C9975A4-A773-FA1C-084D-57DF3D7EEFEF}"/>
          </ac:graphicFrameMkLst>
        </pc:graphicFrameChg>
      </pc:sldChg>
      <pc:sldChg chg="modSp add del mod modNotesTx">
        <pc:chgData name="Kaitlin Casassa" userId="70490407-b11a-448c-a668-cd9b5d5d5ca6" providerId="ADAL" clId="{EF1C3804-7F5E-4652-AA5C-36A7A981DCD9}" dt="2022-07-13T16:58:58.085" v="8467" actId="47"/>
        <pc:sldMkLst>
          <pc:docMk/>
          <pc:sldMk cId="3180642256" sldId="301"/>
        </pc:sldMkLst>
        <pc:graphicFrameChg chg="mod modGraphic">
          <ac:chgData name="Kaitlin Casassa" userId="70490407-b11a-448c-a668-cd9b5d5d5ca6" providerId="ADAL" clId="{EF1C3804-7F5E-4652-AA5C-36A7A981DCD9}" dt="2022-07-07T18:43:17.889" v="7573" actId="20577"/>
          <ac:graphicFrameMkLst>
            <pc:docMk/>
            <pc:sldMk cId="3180642256" sldId="301"/>
            <ac:graphicFrameMk id="2" creationId="{4C9975A4-A773-FA1C-084D-57DF3D7EEFEF}"/>
          </ac:graphicFrameMkLst>
        </pc:graphicFrameChg>
      </pc:sldChg>
      <pc:sldChg chg="addSp modSp add del mod modAnim modNotesTx">
        <pc:chgData name="Kaitlin Casassa" userId="70490407-b11a-448c-a668-cd9b5d5d5ca6" providerId="ADAL" clId="{EF1C3804-7F5E-4652-AA5C-36A7A981DCD9}" dt="2022-07-13T16:59:56.245" v="8482" actId="47"/>
        <pc:sldMkLst>
          <pc:docMk/>
          <pc:sldMk cId="4258964642" sldId="302"/>
        </pc:sldMkLst>
        <pc:spChg chg="add mod">
          <ac:chgData name="Kaitlin Casassa" userId="70490407-b11a-448c-a668-cd9b5d5d5ca6" providerId="ADAL" clId="{EF1C3804-7F5E-4652-AA5C-36A7A981DCD9}" dt="2022-07-07T19:32:19.364" v="7578" actId="1076"/>
          <ac:spMkLst>
            <pc:docMk/>
            <pc:sldMk cId="4258964642" sldId="302"/>
            <ac:spMk id="3" creationId="{38C37B9D-8040-B9B3-1605-5DC4537D5F26}"/>
          </ac:spMkLst>
        </pc:spChg>
        <pc:spChg chg="add mod">
          <ac:chgData name="Kaitlin Casassa" userId="70490407-b11a-448c-a668-cd9b5d5d5ca6" providerId="ADAL" clId="{EF1C3804-7F5E-4652-AA5C-36A7A981DCD9}" dt="2022-07-13T01:19:57.768" v="7884" actId="1076"/>
          <ac:spMkLst>
            <pc:docMk/>
            <pc:sldMk cId="4258964642" sldId="302"/>
            <ac:spMk id="4" creationId="{C65B3DF0-F5E3-544C-0A9B-77E8809DE8E0}"/>
          </ac:spMkLst>
        </pc:spChg>
        <pc:graphicFrameChg chg="mod modGraphic">
          <ac:chgData name="Kaitlin Casassa" userId="70490407-b11a-448c-a668-cd9b5d5d5ca6" providerId="ADAL" clId="{EF1C3804-7F5E-4652-AA5C-36A7A981DCD9}" dt="2022-07-13T01:19:24.763" v="7883" actId="20577"/>
          <ac:graphicFrameMkLst>
            <pc:docMk/>
            <pc:sldMk cId="4258964642" sldId="302"/>
            <ac:graphicFrameMk id="2" creationId="{4C9975A4-A773-FA1C-084D-57DF3D7EEFEF}"/>
          </ac:graphicFrameMkLst>
        </pc:graphicFrameChg>
      </pc:sldChg>
      <pc:sldChg chg="add del">
        <pc:chgData name="Kaitlin Casassa" userId="70490407-b11a-448c-a668-cd9b5d5d5ca6" providerId="ADAL" clId="{EF1C3804-7F5E-4652-AA5C-36A7A981DCD9}" dt="2022-07-07T16:54:09.323" v="4385" actId="47"/>
        <pc:sldMkLst>
          <pc:docMk/>
          <pc:sldMk cId="67788244" sldId="303"/>
        </pc:sldMkLst>
      </pc:sldChg>
      <pc:sldChg chg="modSp add del mod modAnim modNotesTx">
        <pc:chgData name="Kaitlin Casassa" userId="70490407-b11a-448c-a668-cd9b5d5d5ca6" providerId="ADAL" clId="{EF1C3804-7F5E-4652-AA5C-36A7A981DCD9}" dt="2022-07-07T20:03:40.249" v="7629" actId="47"/>
        <pc:sldMkLst>
          <pc:docMk/>
          <pc:sldMk cId="1546128753" sldId="304"/>
        </pc:sldMkLst>
        <pc:spChg chg="mod">
          <ac:chgData name="Kaitlin Casassa" userId="70490407-b11a-448c-a668-cd9b5d5d5ca6" providerId="ADAL" clId="{EF1C3804-7F5E-4652-AA5C-36A7A981DCD9}" dt="2022-07-07T20:03:02.508" v="7619" actId="21"/>
          <ac:spMkLst>
            <pc:docMk/>
            <pc:sldMk cId="1546128753" sldId="304"/>
            <ac:spMk id="4" creationId="{B5C18C98-CCDF-AEB4-4D73-3653112D7DB2}"/>
          </ac:spMkLst>
        </pc:spChg>
      </pc:sldChg>
      <pc:sldChg chg="modSp add del mod modAnim modNotesTx">
        <pc:chgData name="Kaitlin Casassa" userId="70490407-b11a-448c-a668-cd9b5d5d5ca6" providerId="ADAL" clId="{EF1C3804-7F5E-4652-AA5C-36A7A981DCD9}" dt="2022-07-13T16:58:13.530" v="8453" actId="47"/>
        <pc:sldMkLst>
          <pc:docMk/>
          <pc:sldMk cId="948717416" sldId="305"/>
        </pc:sldMkLst>
        <pc:spChg chg="mod">
          <ac:chgData name="Kaitlin Casassa" userId="70490407-b11a-448c-a668-cd9b5d5d5ca6" providerId="ADAL" clId="{EF1C3804-7F5E-4652-AA5C-36A7A981DCD9}" dt="2022-07-07T20:06:39.581" v="7652" actId="1076"/>
          <ac:spMkLst>
            <pc:docMk/>
            <pc:sldMk cId="948717416" sldId="305"/>
            <ac:spMk id="4" creationId="{B5C18C98-CCDF-AEB4-4D73-3653112D7DB2}"/>
          </ac:spMkLst>
        </pc:spChg>
        <pc:graphicFrameChg chg="mod">
          <ac:chgData name="Kaitlin Casassa" userId="70490407-b11a-448c-a668-cd9b5d5d5ca6" providerId="ADAL" clId="{EF1C3804-7F5E-4652-AA5C-36A7A981DCD9}" dt="2022-07-07T20:06:33.755" v="7651"/>
          <ac:graphicFrameMkLst>
            <pc:docMk/>
            <pc:sldMk cId="948717416" sldId="305"/>
            <ac:graphicFrameMk id="2" creationId="{4C9975A4-A773-FA1C-084D-57DF3D7EEFEF}"/>
          </ac:graphicFrameMkLst>
        </pc:graphicFrameChg>
      </pc:sldChg>
      <pc:sldChg chg="modSp add mod">
        <pc:chgData name="Kaitlin Casassa" userId="70490407-b11a-448c-a668-cd9b5d5d5ca6" providerId="ADAL" clId="{EF1C3804-7F5E-4652-AA5C-36A7A981DCD9}" dt="2022-07-13T01:34:10.141" v="8217" actId="20577"/>
        <pc:sldMkLst>
          <pc:docMk/>
          <pc:sldMk cId="499869878" sldId="306"/>
        </pc:sldMkLst>
        <pc:spChg chg="mod">
          <ac:chgData name="Kaitlin Casassa" userId="70490407-b11a-448c-a668-cd9b5d5d5ca6" providerId="ADAL" clId="{EF1C3804-7F5E-4652-AA5C-36A7A981DCD9}" dt="2022-07-13T01:34:10.141" v="8217" actId="20577"/>
          <ac:spMkLst>
            <pc:docMk/>
            <pc:sldMk cId="499869878" sldId="306"/>
            <ac:spMk id="2" creationId="{359C24B2-18BA-734C-86FE-8ED549E5FFB7}"/>
          </ac:spMkLst>
        </pc:spChg>
      </pc:sldChg>
      <pc:sldChg chg="addSp delSp modSp add">
        <pc:chgData name="Kaitlin Casassa" userId="70490407-b11a-448c-a668-cd9b5d5d5ca6" providerId="ADAL" clId="{EF1C3804-7F5E-4652-AA5C-36A7A981DCD9}" dt="2022-07-13T01:20:26.193" v="8029" actId="403"/>
        <pc:sldMkLst>
          <pc:docMk/>
          <pc:sldMk cId="3048228550" sldId="307"/>
        </pc:sldMkLst>
        <pc:spChg chg="mod">
          <ac:chgData name="Kaitlin Casassa" userId="70490407-b11a-448c-a668-cd9b5d5d5ca6" providerId="ADAL" clId="{EF1C3804-7F5E-4652-AA5C-36A7A981DCD9}" dt="2022-07-13T01:20:26.193" v="8029" actId="403"/>
          <ac:spMkLst>
            <pc:docMk/>
            <pc:sldMk cId="3048228550" sldId="307"/>
            <ac:spMk id="3" creationId="{B5C0034A-376F-30A3-99E1-755AC3B5EAF7}"/>
          </ac:spMkLst>
        </pc:spChg>
        <pc:picChg chg="add mod">
          <ac:chgData name="Kaitlin Casassa" userId="70490407-b11a-448c-a668-cd9b5d5d5ca6" providerId="ADAL" clId="{EF1C3804-7F5E-4652-AA5C-36A7A981DCD9}" dt="2022-07-07T17:21:58.888" v="4699" actId="1076"/>
          <ac:picMkLst>
            <pc:docMk/>
            <pc:sldMk cId="3048228550" sldId="307"/>
            <ac:picMk id="1026" creationId="{2AC3633B-42A4-C7E3-23F1-F19720244ADF}"/>
          </ac:picMkLst>
        </pc:picChg>
        <pc:picChg chg="del">
          <ac:chgData name="Kaitlin Casassa" userId="70490407-b11a-448c-a668-cd9b5d5d5ca6" providerId="ADAL" clId="{EF1C3804-7F5E-4652-AA5C-36A7A981DCD9}" dt="2022-07-07T17:21:52.728" v="4697" actId="478"/>
          <ac:picMkLst>
            <pc:docMk/>
            <pc:sldMk cId="3048228550" sldId="307"/>
            <ac:picMk id="2050" creationId="{8E26D93D-F3DF-20BD-BBED-A91FE4E981F2}"/>
          </ac:picMkLst>
        </pc:picChg>
      </pc:sldChg>
      <pc:sldChg chg="delSp modSp add del mod delAnim">
        <pc:chgData name="Kaitlin Casassa" userId="70490407-b11a-448c-a668-cd9b5d5d5ca6" providerId="ADAL" clId="{EF1C3804-7F5E-4652-AA5C-36A7A981DCD9}" dt="2022-07-07T18:25:41.586" v="7094" actId="47"/>
        <pc:sldMkLst>
          <pc:docMk/>
          <pc:sldMk cId="750771944" sldId="308"/>
        </pc:sldMkLst>
        <pc:spChg chg="del mod">
          <ac:chgData name="Kaitlin Casassa" userId="70490407-b11a-448c-a668-cd9b5d5d5ca6" providerId="ADAL" clId="{EF1C3804-7F5E-4652-AA5C-36A7A981DCD9}" dt="2022-07-07T18:25:19.003" v="7090" actId="21"/>
          <ac:spMkLst>
            <pc:docMk/>
            <pc:sldMk cId="750771944" sldId="308"/>
            <ac:spMk id="7" creationId="{AD719184-FBE0-8C6B-A7D3-1334E05A7FD8}"/>
          </ac:spMkLst>
        </pc:spChg>
      </pc:sldChg>
      <pc:sldChg chg="modSp add del mod">
        <pc:chgData name="Kaitlin Casassa" userId="70490407-b11a-448c-a668-cd9b5d5d5ca6" providerId="ADAL" clId="{EF1C3804-7F5E-4652-AA5C-36A7A981DCD9}" dt="2022-07-13T01:20:57.070" v="8057" actId="47"/>
        <pc:sldMkLst>
          <pc:docMk/>
          <pc:sldMk cId="3876224498" sldId="309"/>
        </pc:sldMkLst>
        <pc:spChg chg="mod">
          <ac:chgData name="Kaitlin Casassa" userId="70490407-b11a-448c-a668-cd9b5d5d5ca6" providerId="ADAL" clId="{EF1C3804-7F5E-4652-AA5C-36A7A981DCD9}" dt="2022-07-07T17:33:27.022" v="5408"/>
          <ac:spMkLst>
            <pc:docMk/>
            <pc:sldMk cId="3876224498" sldId="309"/>
            <ac:spMk id="2" creationId="{359C24B2-18BA-734C-86FE-8ED549E5FFB7}"/>
          </ac:spMkLst>
        </pc:spChg>
      </pc:sldChg>
      <pc:sldChg chg="modSp add mod modAnim modNotesTx">
        <pc:chgData name="Kaitlin Casassa" userId="70490407-b11a-448c-a668-cd9b5d5d5ca6" providerId="ADAL" clId="{EF1C3804-7F5E-4652-AA5C-36A7A981DCD9}" dt="2022-07-13T17:00:53.286" v="8487" actId="27636"/>
        <pc:sldMkLst>
          <pc:docMk/>
          <pc:sldMk cId="1646048667" sldId="310"/>
        </pc:sldMkLst>
        <pc:spChg chg="mod">
          <ac:chgData name="Kaitlin Casassa" userId="70490407-b11a-448c-a668-cd9b5d5d5ca6" providerId="ADAL" clId="{EF1C3804-7F5E-4652-AA5C-36A7A981DCD9}" dt="2022-07-07T17:33:40.002" v="5422" actId="20577"/>
          <ac:spMkLst>
            <pc:docMk/>
            <pc:sldMk cId="1646048667" sldId="310"/>
            <ac:spMk id="2" creationId="{9BEB9C91-2024-8345-8C13-5550C04E57CA}"/>
          </ac:spMkLst>
        </pc:spChg>
        <pc:spChg chg="mod">
          <ac:chgData name="Kaitlin Casassa" userId="70490407-b11a-448c-a668-cd9b5d5d5ca6" providerId="ADAL" clId="{EF1C3804-7F5E-4652-AA5C-36A7A981DCD9}" dt="2022-07-13T17:00:53.286" v="8487" actId="27636"/>
          <ac:spMkLst>
            <pc:docMk/>
            <pc:sldMk cId="1646048667" sldId="310"/>
            <ac:spMk id="3" creationId="{445ED424-55AF-F84D-A175-49C1C4EF351A}"/>
          </ac:spMkLst>
        </pc:spChg>
      </pc:sldChg>
      <pc:sldChg chg="modSp add mod">
        <pc:chgData name="Kaitlin Casassa" userId="70490407-b11a-448c-a668-cd9b5d5d5ca6" providerId="ADAL" clId="{EF1C3804-7F5E-4652-AA5C-36A7A981DCD9}" dt="2022-07-07T17:34:01.575" v="5467" actId="20577"/>
        <pc:sldMkLst>
          <pc:docMk/>
          <pc:sldMk cId="245247939" sldId="311"/>
        </pc:sldMkLst>
        <pc:spChg chg="mod">
          <ac:chgData name="Kaitlin Casassa" userId="70490407-b11a-448c-a668-cd9b5d5d5ca6" providerId="ADAL" clId="{EF1C3804-7F5E-4652-AA5C-36A7A981DCD9}" dt="2022-07-07T17:34:01.575" v="5467" actId="20577"/>
          <ac:spMkLst>
            <pc:docMk/>
            <pc:sldMk cId="245247939" sldId="311"/>
            <ac:spMk id="2" creationId="{359C24B2-18BA-734C-86FE-8ED549E5FFB7}"/>
          </ac:spMkLst>
        </pc:spChg>
      </pc:sldChg>
      <pc:sldChg chg="modSp add del modAnim modNotesTx">
        <pc:chgData name="Kaitlin Casassa" userId="70490407-b11a-448c-a668-cd9b5d5d5ca6" providerId="ADAL" clId="{EF1C3804-7F5E-4652-AA5C-36A7A981DCD9}" dt="2022-07-13T01:29:11.762" v="8179" actId="47"/>
        <pc:sldMkLst>
          <pc:docMk/>
          <pc:sldMk cId="2166274178" sldId="312"/>
        </pc:sldMkLst>
        <pc:spChg chg="mod">
          <ac:chgData name="Kaitlin Casassa" userId="70490407-b11a-448c-a668-cd9b5d5d5ca6" providerId="ADAL" clId="{EF1C3804-7F5E-4652-AA5C-36A7A981DCD9}" dt="2022-07-13T01:28:03.018" v="8166" actId="20577"/>
          <ac:spMkLst>
            <pc:docMk/>
            <pc:sldMk cId="2166274178" sldId="312"/>
            <ac:spMk id="3" creationId="{445ED424-55AF-F84D-A175-49C1C4EF351A}"/>
          </ac:spMkLst>
        </pc:spChg>
      </pc:sldChg>
      <pc:sldChg chg="modSp add mod ord modAnim">
        <pc:chgData name="Kaitlin Casassa" userId="70490407-b11a-448c-a668-cd9b5d5d5ca6" providerId="ADAL" clId="{EF1C3804-7F5E-4652-AA5C-36A7A981DCD9}" dt="2022-07-13T17:01:01.495" v="8489" actId="403"/>
        <pc:sldMkLst>
          <pc:docMk/>
          <pc:sldMk cId="1596330267" sldId="313"/>
        </pc:sldMkLst>
        <pc:spChg chg="mod">
          <ac:chgData name="Kaitlin Casassa" userId="70490407-b11a-448c-a668-cd9b5d5d5ca6" providerId="ADAL" clId="{EF1C3804-7F5E-4652-AA5C-36A7A981DCD9}" dt="2022-07-13T17:01:01.495" v="8489" actId="403"/>
          <ac:spMkLst>
            <pc:docMk/>
            <pc:sldMk cId="1596330267" sldId="313"/>
            <ac:spMk id="3" creationId="{445ED424-55AF-F84D-A175-49C1C4EF351A}"/>
          </ac:spMkLst>
        </pc:spChg>
      </pc:sldChg>
      <pc:sldChg chg="addSp delSp modSp add modAnim">
        <pc:chgData name="Kaitlin Casassa" userId="70490407-b11a-448c-a668-cd9b5d5d5ca6" providerId="ADAL" clId="{EF1C3804-7F5E-4652-AA5C-36A7A981DCD9}" dt="2022-07-13T17:02:37.283" v="8516" actId="14100"/>
        <pc:sldMkLst>
          <pc:docMk/>
          <pc:sldMk cId="1079379159" sldId="314"/>
        </pc:sldMkLst>
        <pc:spChg chg="mod">
          <ac:chgData name="Kaitlin Casassa" userId="70490407-b11a-448c-a668-cd9b5d5d5ca6" providerId="ADAL" clId="{EF1C3804-7F5E-4652-AA5C-36A7A981DCD9}" dt="2022-07-13T01:30:43" v="8198"/>
          <ac:spMkLst>
            <pc:docMk/>
            <pc:sldMk cId="1079379159" sldId="314"/>
            <ac:spMk id="3" creationId="{B5C0034A-376F-30A3-99E1-755AC3B5EAF7}"/>
          </ac:spMkLst>
        </pc:spChg>
        <pc:picChg chg="add mod">
          <ac:chgData name="Kaitlin Casassa" userId="70490407-b11a-448c-a668-cd9b5d5d5ca6" providerId="ADAL" clId="{EF1C3804-7F5E-4652-AA5C-36A7A981DCD9}" dt="2022-07-13T17:02:37.283" v="8516" actId="14100"/>
          <ac:picMkLst>
            <pc:docMk/>
            <pc:sldMk cId="1079379159" sldId="314"/>
            <ac:picMk id="2" creationId="{CE23A3D0-32E9-751D-7891-7FF27ED535C9}"/>
          </ac:picMkLst>
        </pc:picChg>
        <pc:picChg chg="del">
          <ac:chgData name="Kaitlin Casassa" userId="70490407-b11a-448c-a668-cd9b5d5d5ca6" providerId="ADAL" clId="{EF1C3804-7F5E-4652-AA5C-36A7A981DCD9}" dt="2022-07-13T17:02:18.194" v="8511" actId="478"/>
          <ac:picMkLst>
            <pc:docMk/>
            <pc:sldMk cId="1079379159" sldId="314"/>
            <ac:picMk id="1026" creationId="{2AC3633B-42A4-C7E3-23F1-F19720244ADF}"/>
          </ac:picMkLst>
        </pc:picChg>
      </pc:sldChg>
      <pc:sldChg chg="modSp add del mod modAnim">
        <pc:chgData name="Kaitlin Casassa" userId="70490407-b11a-448c-a668-cd9b5d5d5ca6" providerId="ADAL" clId="{EF1C3804-7F5E-4652-AA5C-36A7A981DCD9}" dt="2022-07-13T17:03:17.221" v="8524" actId="47"/>
        <pc:sldMkLst>
          <pc:docMk/>
          <pc:sldMk cId="1688351635" sldId="315"/>
        </pc:sldMkLst>
        <pc:spChg chg="mod">
          <ac:chgData name="Kaitlin Casassa" userId="70490407-b11a-448c-a668-cd9b5d5d5ca6" providerId="ADAL" clId="{EF1C3804-7F5E-4652-AA5C-36A7A981DCD9}" dt="2022-07-13T01:31:04.409" v="8202"/>
          <ac:spMkLst>
            <pc:docMk/>
            <pc:sldMk cId="1688351635" sldId="315"/>
            <ac:spMk id="3" creationId="{B5C0034A-376F-30A3-99E1-755AC3B5EAF7}"/>
          </ac:spMkLst>
        </pc:spChg>
      </pc:sldChg>
      <pc:sldChg chg="modSp add del">
        <pc:chgData name="Kaitlin Casassa" userId="70490407-b11a-448c-a668-cd9b5d5d5ca6" providerId="ADAL" clId="{EF1C3804-7F5E-4652-AA5C-36A7A981DCD9}" dt="2022-07-13T17:03:17.946" v="8525" actId="47"/>
        <pc:sldMkLst>
          <pc:docMk/>
          <pc:sldMk cId="3503505313" sldId="316"/>
        </pc:sldMkLst>
        <pc:spChg chg="mod">
          <ac:chgData name="Kaitlin Casassa" userId="70490407-b11a-448c-a668-cd9b5d5d5ca6" providerId="ADAL" clId="{EF1C3804-7F5E-4652-AA5C-36A7A981DCD9}" dt="2022-07-13T01:31:12.955" v="8204" actId="403"/>
          <ac:spMkLst>
            <pc:docMk/>
            <pc:sldMk cId="3503505313" sldId="316"/>
            <ac:spMk id="3" creationId="{B5C0034A-376F-30A3-99E1-755AC3B5EAF7}"/>
          </ac:spMkLst>
        </pc:spChg>
      </pc:sldChg>
      <pc:sldChg chg="addSp delSp modSp add del mod delAnim modAnim">
        <pc:chgData name="Kaitlin Casassa" userId="70490407-b11a-448c-a668-cd9b5d5d5ca6" providerId="ADAL" clId="{EF1C3804-7F5E-4652-AA5C-36A7A981DCD9}" dt="2022-07-07T18:15:27.329" v="6856" actId="47"/>
        <pc:sldMkLst>
          <pc:docMk/>
          <pc:sldMk cId="1748330204" sldId="317"/>
        </pc:sldMkLst>
        <pc:spChg chg="mod">
          <ac:chgData name="Kaitlin Casassa" userId="70490407-b11a-448c-a668-cd9b5d5d5ca6" providerId="ADAL" clId="{EF1C3804-7F5E-4652-AA5C-36A7A981DCD9}" dt="2022-07-07T18:14:43.628" v="6850" actId="5793"/>
          <ac:spMkLst>
            <pc:docMk/>
            <pc:sldMk cId="1748330204" sldId="317"/>
            <ac:spMk id="3" creationId="{445ED424-55AF-F84D-A175-49C1C4EF351A}"/>
          </ac:spMkLst>
        </pc:spChg>
        <pc:spChg chg="add del mod">
          <ac:chgData name="Kaitlin Casassa" userId="70490407-b11a-448c-a668-cd9b5d5d5ca6" providerId="ADAL" clId="{EF1C3804-7F5E-4652-AA5C-36A7A981DCD9}" dt="2022-07-07T18:13:42.490" v="6839" actId="478"/>
          <ac:spMkLst>
            <pc:docMk/>
            <pc:sldMk cId="1748330204" sldId="317"/>
            <ac:spMk id="4" creationId="{09EB4C44-6301-C072-B891-4EA6C51EDA09}"/>
          </ac:spMkLst>
        </pc:spChg>
        <pc:spChg chg="add del mod">
          <ac:chgData name="Kaitlin Casassa" userId="70490407-b11a-448c-a668-cd9b5d5d5ca6" providerId="ADAL" clId="{EF1C3804-7F5E-4652-AA5C-36A7A981DCD9}" dt="2022-07-07T18:13:38.474" v="6837" actId="478"/>
          <ac:spMkLst>
            <pc:docMk/>
            <pc:sldMk cId="1748330204" sldId="317"/>
            <ac:spMk id="5" creationId="{E02F8168-7F7F-02F1-0CA8-DDD5A686F5E0}"/>
          </ac:spMkLst>
        </pc:spChg>
      </pc:sldChg>
      <pc:sldChg chg="modSp new del mod">
        <pc:chgData name="Kaitlin Casassa" userId="70490407-b11a-448c-a668-cd9b5d5d5ca6" providerId="ADAL" clId="{EF1C3804-7F5E-4652-AA5C-36A7A981DCD9}" dt="2022-07-07T18:29:49.646" v="7148" actId="47"/>
        <pc:sldMkLst>
          <pc:docMk/>
          <pc:sldMk cId="172571756" sldId="318"/>
        </pc:sldMkLst>
        <pc:spChg chg="mod">
          <ac:chgData name="Kaitlin Casassa" userId="70490407-b11a-448c-a668-cd9b5d5d5ca6" providerId="ADAL" clId="{EF1C3804-7F5E-4652-AA5C-36A7A981DCD9}" dt="2022-07-07T18:29:43.912" v="7146" actId="21"/>
          <ac:spMkLst>
            <pc:docMk/>
            <pc:sldMk cId="172571756" sldId="318"/>
            <ac:spMk id="3" creationId="{4F8A2BFD-EB23-25E6-616F-26B78E5D068C}"/>
          </ac:spMkLst>
        </pc:spChg>
      </pc:sldChg>
      <pc:sldChg chg="addSp delSp modSp add mod ord delAnim modAnim">
        <pc:chgData name="Kaitlin Casassa" userId="70490407-b11a-448c-a668-cd9b5d5d5ca6" providerId="ADAL" clId="{EF1C3804-7F5E-4652-AA5C-36A7A981DCD9}" dt="2022-07-13T17:01:49.784" v="8510" actId="1076"/>
        <pc:sldMkLst>
          <pc:docMk/>
          <pc:sldMk cId="130197081" sldId="319"/>
        </pc:sldMkLst>
        <pc:spChg chg="mod">
          <ac:chgData name="Kaitlin Casassa" userId="70490407-b11a-448c-a668-cd9b5d5d5ca6" providerId="ADAL" clId="{EF1C3804-7F5E-4652-AA5C-36A7A981DCD9}" dt="2022-07-13T17:01:23.598" v="8498" actId="20577"/>
          <ac:spMkLst>
            <pc:docMk/>
            <pc:sldMk cId="130197081" sldId="319"/>
            <ac:spMk id="3" creationId="{445ED424-55AF-F84D-A175-49C1C4EF351A}"/>
          </ac:spMkLst>
        </pc:spChg>
        <pc:spChg chg="del mod">
          <ac:chgData name="Kaitlin Casassa" userId="70490407-b11a-448c-a668-cd9b5d5d5ca6" providerId="ADAL" clId="{EF1C3804-7F5E-4652-AA5C-36A7A981DCD9}" dt="2022-07-13T01:28:18.064" v="8169" actId="478"/>
          <ac:spMkLst>
            <pc:docMk/>
            <pc:sldMk cId="130197081" sldId="319"/>
            <ac:spMk id="4" creationId="{09EB4C44-6301-C072-B891-4EA6C51EDA09}"/>
          </ac:spMkLst>
        </pc:spChg>
        <pc:spChg chg="del">
          <ac:chgData name="Kaitlin Casassa" userId="70490407-b11a-448c-a668-cd9b5d5d5ca6" providerId="ADAL" clId="{EF1C3804-7F5E-4652-AA5C-36A7A981DCD9}" dt="2022-07-13T01:28:17.027" v="8168" actId="478"/>
          <ac:spMkLst>
            <pc:docMk/>
            <pc:sldMk cId="130197081" sldId="319"/>
            <ac:spMk id="5" creationId="{E02F8168-7F7F-02F1-0CA8-DDD5A686F5E0}"/>
          </ac:spMkLst>
        </pc:spChg>
        <pc:spChg chg="add del">
          <ac:chgData name="Kaitlin Casassa" userId="70490407-b11a-448c-a668-cd9b5d5d5ca6" providerId="ADAL" clId="{EF1C3804-7F5E-4652-AA5C-36A7A981DCD9}" dt="2022-07-13T01:28:39.576" v="8173" actId="22"/>
          <ac:spMkLst>
            <pc:docMk/>
            <pc:sldMk cId="130197081" sldId="319"/>
            <ac:spMk id="7" creationId="{07070311-7DB2-4919-1881-4B9936CA8087}"/>
          </ac:spMkLst>
        </pc:spChg>
        <pc:spChg chg="add mod">
          <ac:chgData name="Kaitlin Casassa" userId="70490407-b11a-448c-a668-cd9b5d5d5ca6" providerId="ADAL" clId="{EF1C3804-7F5E-4652-AA5C-36A7A981DCD9}" dt="2022-07-13T17:01:40.918" v="8505" actId="1076"/>
          <ac:spMkLst>
            <pc:docMk/>
            <pc:sldMk cId="130197081" sldId="319"/>
            <ac:spMk id="8" creationId="{A539A714-5517-7471-EEF3-CDE340E150DF}"/>
          </ac:spMkLst>
        </pc:spChg>
        <pc:spChg chg="add mod">
          <ac:chgData name="Kaitlin Casassa" userId="70490407-b11a-448c-a668-cd9b5d5d5ca6" providerId="ADAL" clId="{EF1C3804-7F5E-4652-AA5C-36A7A981DCD9}" dt="2022-07-13T17:01:49.784" v="8510" actId="1076"/>
          <ac:spMkLst>
            <pc:docMk/>
            <pc:sldMk cId="130197081" sldId="319"/>
            <ac:spMk id="9" creationId="{9CE50E16-8846-417D-4390-7D8229453266}"/>
          </ac:spMkLst>
        </pc:spChg>
      </pc:sldChg>
      <pc:sldChg chg="addSp delSp modSp add mod modAnim">
        <pc:chgData name="Kaitlin Casassa" userId="70490407-b11a-448c-a668-cd9b5d5d5ca6" providerId="ADAL" clId="{EF1C3804-7F5E-4652-AA5C-36A7A981DCD9}" dt="2022-07-14T14:54:23.682" v="8964" actId="1076"/>
        <pc:sldMkLst>
          <pc:docMk/>
          <pc:sldMk cId="3832047633" sldId="320"/>
        </pc:sldMkLst>
        <pc:spChg chg="mod">
          <ac:chgData name="Kaitlin Casassa" userId="70490407-b11a-448c-a668-cd9b5d5d5ca6" providerId="ADAL" clId="{EF1C3804-7F5E-4652-AA5C-36A7A981DCD9}" dt="2022-07-07T18:16:56.196" v="6869" actId="20577"/>
          <ac:spMkLst>
            <pc:docMk/>
            <pc:sldMk cId="3832047633" sldId="320"/>
            <ac:spMk id="2" creationId="{9BEB9C91-2024-8345-8C13-5550C04E57CA}"/>
          </ac:spMkLst>
        </pc:spChg>
        <pc:spChg chg="mod">
          <ac:chgData name="Kaitlin Casassa" userId="70490407-b11a-448c-a668-cd9b5d5d5ca6" providerId="ADAL" clId="{EF1C3804-7F5E-4652-AA5C-36A7A981DCD9}" dt="2022-07-13T17:03:44.377" v="8537" actId="27636"/>
          <ac:spMkLst>
            <pc:docMk/>
            <pc:sldMk cId="3832047633" sldId="320"/>
            <ac:spMk id="3" creationId="{445ED424-55AF-F84D-A175-49C1C4EF351A}"/>
          </ac:spMkLst>
        </pc:spChg>
        <pc:spChg chg="add mod">
          <ac:chgData name="Kaitlin Casassa" userId="70490407-b11a-448c-a668-cd9b5d5d5ca6" providerId="ADAL" clId="{EF1C3804-7F5E-4652-AA5C-36A7A981DCD9}" dt="2022-07-13T17:04:03.278" v="8543" actId="14100"/>
          <ac:spMkLst>
            <pc:docMk/>
            <pc:sldMk cId="3832047633" sldId="320"/>
            <ac:spMk id="6" creationId="{A3CE7A23-5E3E-4B71-C2CE-9B19C5E7DDB9}"/>
          </ac:spMkLst>
        </pc:spChg>
        <pc:spChg chg="add mod">
          <ac:chgData name="Kaitlin Casassa" userId="70490407-b11a-448c-a668-cd9b5d5d5ca6" providerId="ADAL" clId="{EF1C3804-7F5E-4652-AA5C-36A7A981DCD9}" dt="2022-07-14T14:54:18.865" v="8963" actId="115"/>
          <ac:spMkLst>
            <pc:docMk/>
            <pc:sldMk cId="3832047633" sldId="320"/>
            <ac:spMk id="7" creationId="{46F0CEB1-4A0C-4CC6-E129-FCE28BF81665}"/>
          </ac:spMkLst>
        </pc:spChg>
        <pc:spChg chg="add mod">
          <ac:chgData name="Kaitlin Casassa" userId="70490407-b11a-448c-a668-cd9b5d5d5ca6" providerId="ADAL" clId="{EF1C3804-7F5E-4652-AA5C-36A7A981DCD9}" dt="2022-07-14T14:54:23.682" v="8964" actId="1076"/>
          <ac:spMkLst>
            <pc:docMk/>
            <pc:sldMk cId="3832047633" sldId="320"/>
            <ac:spMk id="8" creationId="{05FBFACA-A5F8-3DD2-E95C-C636D8B2F7C6}"/>
          </ac:spMkLst>
        </pc:spChg>
        <pc:picChg chg="add del mod">
          <ac:chgData name="Kaitlin Casassa" userId="70490407-b11a-448c-a668-cd9b5d5d5ca6" providerId="ADAL" clId="{EF1C3804-7F5E-4652-AA5C-36A7A981DCD9}" dt="2022-07-07T18:17:53.076" v="6883"/>
          <ac:picMkLst>
            <pc:docMk/>
            <pc:sldMk cId="3832047633" sldId="320"/>
            <ac:picMk id="2050" creationId="{0F63641A-9E1B-7595-9712-BB2135B86A41}"/>
          </ac:picMkLst>
        </pc:picChg>
        <pc:picChg chg="add mod">
          <ac:chgData name="Kaitlin Casassa" userId="70490407-b11a-448c-a668-cd9b5d5d5ca6" providerId="ADAL" clId="{EF1C3804-7F5E-4652-AA5C-36A7A981DCD9}" dt="2022-07-07T18:25:24.168" v="7092" actId="1076"/>
          <ac:picMkLst>
            <pc:docMk/>
            <pc:sldMk cId="3832047633" sldId="320"/>
            <ac:picMk id="2052" creationId="{40D7475D-5874-65AA-6F72-FEF88E5AE938}"/>
          </ac:picMkLst>
        </pc:picChg>
      </pc:sldChg>
      <pc:sldChg chg="addSp delSp modSp add mod delAnim modAnim">
        <pc:chgData name="Kaitlin Casassa" userId="70490407-b11a-448c-a668-cd9b5d5d5ca6" providerId="ADAL" clId="{EF1C3804-7F5E-4652-AA5C-36A7A981DCD9}" dt="2022-07-13T17:06:47.372" v="8643" actId="478"/>
        <pc:sldMkLst>
          <pc:docMk/>
          <pc:sldMk cId="3141498445" sldId="321"/>
        </pc:sldMkLst>
        <pc:spChg chg="mod">
          <ac:chgData name="Kaitlin Casassa" userId="70490407-b11a-448c-a668-cd9b5d5d5ca6" providerId="ADAL" clId="{EF1C3804-7F5E-4652-AA5C-36A7A981DCD9}" dt="2022-07-13T17:06:41.961" v="8641" actId="403"/>
          <ac:spMkLst>
            <pc:docMk/>
            <pc:sldMk cId="3141498445" sldId="321"/>
            <ac:spMk id="3" creationId="{445ED424-55AF-F84D-A175-49C1C4EF351A}"/>
          </ac:spMkLst>
        </pc:spChg>
        <pc:spChg chg="del">
          <ac:chgData name="Kaitlin Casassa" userId="70490407-b11a-448c-a668-cd9b5d5d5ca6" providerId="ADAL" clId="{EF1C3804-7F5E-4652-AA5C-36A7A981DCD9}" dt="2022-07-07T18:26:47.130" v="7098" actId="478"/>
          <ac:spMkLst>
            <pc:docMk/>
            <pc:sldMk cId="3141498445" sldId="321"/>
            <ac:spMk id="6" creationId="{A3CE7A23-5E3E-4B71-C2CE-9B19C5E7DDB9}"/>
          </ac:spMkLst>
        </pc:spChg>
        <pc:spChg chg="del">
          <ac:chgData name="Kaitlin Casassa" userId="70490407-b11a-448c-a668-cd9b5d5d5ca6" providerId="ADAL" clId="{EF1C3804-7F5E-4652-AA5C-36A7A981DCD9}" dt="2022-07-07T18:26:47.770" v="7099" actId="478"/>
          <ac:spMkLst>
            <pc:docMk/>
            <pc:sldMk cId="3141498445" sldId="321"/>
            <ac:spMk id="7" creationId="{46F0CEB1-4A0C-4CC6-E129-FCE28BF81665}"/>
          </ac:spMkLst>
        </pc:spChg>
        <pc:spChg chg="del">
          <ac:chgData name="Kaitlin Casassa" userId="70490407-b11a-448c-a668-cd9b5d5d5ca6" providerId="ADAL" clId="{EF1C3804-7F5E-4652-AA5C-36A7A981DCD9}" dt="2022-07-07T18:26:46.199" v="7097" actId="478"/>
          <ac:spMkLst>
            <pc:docMk/>
            <pc:sldMk cId="3141498445" sldId="321"/>
            <ac:spMk id="8" creationId="{05FBFACA-A5F8-3DD2-E95C-C636D8B2F7C6}"/>
          </ac:spMkLst>
        </pc:spChg>
        <pc:spChg chg="add del mod">
          <ac:chgData name="Kaitlin Casassa" userId="70490407-b11a-448c-a668-cd9b5d5d5ca6" providerId="ADAL" clId="{EF1C3804-7F5E-4652-AA5C-36A7A981DCD9}" dt="2022-07-13T17:06:47.372" v="8643" actId="478"/>
          <ac:spMkLst>
            <pc:docMk/>
            <pc:sldMk cId="3141498445" sldId="321"/>
            <ac:spMk id="9" creationId="{FE99BAE3-C5EC-8D36-D98C-3ED8FE932FDB}"/>
          </ac:spMkLst>
        </pc:spChg>
        <pc:picChg chg="del">
          <ac:chgData name="Kaitlin Casassa" userId="70490407-b11a-448c-a668-cd9b5d5d5ca6" providerId="ADAL" clId="{EF1C3804-7F5E-4652-AA5C-36A7A981DCD9}" dt="2022-07-07T18:26:48.374" v="7100" actId="478"/>
          <ac:picMkLst>
            <pc:docMk/>
            <pc:sldMk cId="3141498445" sldId="321"/>
            <ac:picMk id="2052" creationId="{40D7475D-5874-65AA-6F72-FEF88E5AE938}"/>
          </ac:picMkLst>
        </pc:picChg>
      </pc:sldChg>
      <pc:sldChg chg="addSp delSp modSp add mod ord modAnim">
        <pc:chgData name="Kaitlin Casassa" userId="70490407-b11a-448c-a668-cd9b5d5d5ca6" providerId="ADAL" clId="{EF1C3804-7F5E-4652-AA5C-36A7A981DCD9}" dt="2022-07-13T17:07:48.383" v="8652" actId="1076"/>
        <pc:sldMkLst>
          <pc:docMk/>
          <pc:sldMk cId="1279658492" sldId="322"/>
        </pc:sldMkLst>
        <pc:spChg chg="mod">
          <ac:chgData name="Kaitlin Casassa" userId="70490407-b11a-448c-a668-cd9b5d5d5ca6" providerId="ADAL" clId="{EF1C3804-7F5E-4652-AA5C-36A7A981DCD9}" dt="2022-07-13T17:07:48.383" v="8652" actId="1076"/>
          <ac:spMkLst>
            <pc:docMk/>
            <pc:sldMk cId="1279658492" sldId="322"/>
            <ac:spMk id="3" creationId="{B5C0034A-376F-30A3-99E1-755AC3B5EAF7}"/>
          </ac:spMkLst>
        </pc:spChg>
        <pc:picChg chg="add mod">
          <ac:chgData name="Kaitlin Casassa" userId="70490407-b11a-448c-a668-cd9b5d5d5ca6" providerId="ADAL" clId="{EF1C3804-7F5E-4652-AA5C-36A7A981DCD9}" dt="2022-07-13T17:07:43.285" v="8651" actId="1076"/>
          <ac:picMkLst>
            <pc:docMk/>
            <pc:sldMk cId="1279658492" sldId="322"/>
            <ac:picMk id="4" creationId="{A7C59189-D107-3D13-614B-96519C972A7C}"/>
          </ac:picMkLst>
        </pc:picChg>
        <pc:picChg chg="del">
          <ac:chgData name="Kaitlin Casassa" userId="70490407-b11a-448c-a668-cd9b5d5d5ca6" providerId="ADAL" clId="{EF1C3804-7F5E-4652-AA5C-36A7A981DCD9}" dt="2022-07-13T17:07:03.720" v="8644" actId="478"/>
          <ac:picMkLst>
            <pc:docMk/>
            <pc:sldMk cId="1279658492" sldId="322"/>
            <ac:picMk id="1026" creationId="{2AC3633B-42A4-C7E3-23F1-F19720244ADF}"/>
          </ac:picMkLst>
        </pc:picChg>
      </pc:sldChg>
      <pc:sldChg chg="addSp delSp modSp add mod delAnim modAnim">
        <pc:chgData name="Kaitlin Casassa" userId="70490407-b11a-448c-a668-cd9b5d5d5ca6" providerId="ADAL" clId="{EF1C3804-7F5E-4652-AA5C-36A7A981DCD9}" dt="2022-07-13T17:13:00.029" v="8706" actId="1076"/>
        <pc:sldMkLst>
          <pc:docMk/>
          <pc:sldMk cId="4113194541" sldId="323"/>
        </pc:sldMkLst>
        <pc:spChg chg="mod">
          <ac:chgData name="Kaitlin Casassa" userId="70490407-b11a-448c-a668-cd9b5d5d5ca6" providerId="ADAL" clId="{EF1C3804-7F5E-4652-AA5C-36A7A981DCD9}" dt="2022-07-13T17:12:57.113" v="8705" actId="403"/>
          <ac:spMkLst>
            <pc:docMk/>
            <pc:sldMk cId="4113194541" sldId="323"/>
            <ac:spMk id="3" creationId="{445ED424-55AF-F84D-A175-49C1C4EF351A}"/>
          </ac:spMkLst>
        </pc:spChg>
        <pc:spChg chg="add mod">
          <ac:chgData name="Kaitlin Casassa" userId="70490407-b11a-448c-a668-cd9b5d5d5ca6" providerId="ADAL" clId="{EF1C3804-7F5E-4652-AA5C-36A7A981DCD9}" dt="2022-07-13T17:13:00.029" v="8706" actId="1076"/>
          <ac:spMkLst>
            <pc:docMk/>
            <pc:sldMk cId="4113194541" sldId="323"/>
            <ac:spMk id="5" creationId="{7FDF3738-B32C-0E17-D17B-25D7BA56D042}"/>
          </ac:spMkLst>
        </pc:spChg>
        <pc:spChg chg="del">
          <ac:chgData name="Kaitlin Casassa" userId="70490407-b11a-448c-a668-cd9b5d5d5ca6" providerId="ADAL" clId="{EF1C3804-7F5E-4652-AA5C-36A7A981DCD9}" dt="2022-07-07T18:30:48.094" v="7193" actId="478"/>
          <ac:spMkLst>
            <pc:docMk/>
            <pc:sldMk cId="4113194541" sldId="323"/>
            <ac:spMk id="9" creationId="{FE99BAE3-C5EC-8D36-D98C-3ED8FE932FDB}"/>
          </ac:spMkLst>
        </pc:spChg>
      </pc:sldChg>
      <pc:sldChg chg="modSp add mod">
        <pc:chgData name="Kaitlin Casassa" userId="70490407-b11a-448c-a668-cd9b5d5d5ca6" providerId="ADAL" clId="{EF1C3804-7F5E-4652-AA5C-36A7A981DCD9}" dt="2022-07-07T18:32:30.669" v="7331" actId="207"/>
        <pc:sldMkLst>
          <pc:docMk/>
          <pc:sldMk cId="1213739871" sldId="324"/>
        </pc:sldMkLst>
        <pc:spChg chg="mod">
          <ac:chgData name="Kaitlin Casassa" userId="70490407-b11a-448c-a668-cd9b5d5d5ca6" providerId="ADAL" clId="{EF1C3804-7F5E-4652-AA5C-36A7A981DCD9}" dt="2022-07-07T18:31:53.425" v="7264" actId="20577"/>
          <ac:spMkLst>
            <pc:docMk/>
            <pc:sldMk cId="1213739871" sldId="324"/>
            <ac:spMk id="2" creationId="{359C24B2-18BA-734C-86FE-8ED549E5FFB7}"/>
          </ac:spMkLst>
        </pc:spChg>
        <pc:spChg chg="mod">
          <ac:chgData name="Kaitlin Casassa" userId="70490407-b11a-448c-a668-cd9b5d5d5ca6" providerId="ADAL" clId="{EF1C3804-7F5E-4652-AA5C-36A7A981DCD9}" dt="2022-07-07T18:32:30.669" v="7331" actId="207"/>
          <ac:spMkLst>
            <pc:docMk/>
            <pc:sldMk cId="1213739871" sldId="324"/>
            <ac:spMk id="3" creationId="{CD2F0778-25FD-446A-7A12-AF35650900FC}"/>
          </ac:spMkLst>
        </pc:spChg>
      </pc:sldChg>
      <pc:sldChg chg="modSp add">
        <pc:chgData name="Kaitlin Casassa" userId="70490407-b11a-448c-a668-cd9b5d5d5ca6" providerId="ADAL" clId="{EF1C3804-7F5E-4652-AA5C-36A7A981DCD9}" dt="2022-07-13T01:15:35.381" v="7773" actId="403"/>
        <pc:sldMkLst>
          <pc:docMk/>
          <pc:sldMk cId="1833358634" sldId="325"/>
        </pc:sldMkLst>
        <pc:spChg chg="mod">
          <ac:chgData name="Kaitlin Casassa" userId="70490407-b11a-448c-a668-cd9b5d5d5ca6" providerId="ADAL" clId="{EF1C3804-7F5E-4652-AA5C-36A7A981DCD9}" dt="2022-07-13T01:15:35.381" v="7773" actId="403"/>
          <ac:spMkLst>
            <pc:docMk/>
            <pc:sldMk cId="1833358634" sldId="325"/>
            <ac:spMk id="3" creationId="{B5C0034A-376F-30A3-99E1-755AC3B5EAF7}"/>
          </ac:spMkLst>
        </pc:spChg>
      </pc:sldChg>
      <pc:sldChg chg="modSp add">
        <pc:chgData name="Kaitlin Casassa" userId="70490407-b11a-448c-a668-cd9b5d5d5ca6" providerId="ADAL" clId="{EF1C3804-7F5E-4652-AA5C-36A7A981DCD9}" dt="2022-07-13T01:16:02.317" v="7782" actId="403"/>
        <pc:sldMkLst>
          <pc:docMk/>
          <pc:sldMk cId="415575803" sldId="326"/>
        </pc:sldMkLst>
        <pc:spChg chg="mod">
          <ac:chgData name="Kaitlin Casassa" userId="70490407-b11a-448c-a668-cd9b5d5d5ca6" providerId="ADAL" clId="{EF1C3804-7F5E-4652-AA5C-36A7A981DCD9}" dt="2022-07-13T01:16:02.317" v="7782" actId="403"/>
          <ac:spMkLst>
            <pc:docMk/>
            <pc:sldMk cId="415575803" sldId="326"/>
            <ac:spMk id="3" creationId="{B5C0034A-376F-30A3-99E1-755AC3B5EAF7}"/>
          </ac:spMkLst>
        </pc:spChg>
      </pc:sldChg>
      <pc:sldChg chg="modSp add mod">
        <pc:chgData name="Kaitlin Casassa" userId="70490407-b11a-448c-a668-cd9b5d5d5ca6" providerId="ADAL" clId="{EF1C3804-7F5E-4652-AA5C-36A7A981DCD9}" dt="2022-07-13T17:10:40.187" v="8671"/>
        <pc:sldMkLst>
          <pc:docMk/>
          <pc:sldMk cId="3221440564" sldId="327"/>
        </pc:sldMkLst>
        <pc:spChg chg="mod">
          <ac:chgData name="Kaitlin Casassa" userId="70490407-b11a-448c-a668-cd9b5d5d5ca6" providerId="ADAL" clId="{EF1C3804-7F5E-4652-AA5C-36A7A981DCD9}" dt="2022-07-13T17:10:40.187" v="8671"/>
          <ac:spMkLst>
            <pc:docMk/>
            <pc:sldMk cId="3221440564" sldId="327"/>
            <ac:spMk id="3" creationId="{B5C0034A-376F-30A3-99E1-755AC3B5EAF7}"/>
          </ac:spMkLst>
        </pc:spChg>
      </pc:sldChg>
      <pc:sldChg chg="modSp add modAnim">
        <pc:chgData name="Kaitlin Casassa" userId="70490407-b11a-448c-a668-cd9b5d5d5ca6" providerId="ADAL" clId="{EF1C3804-7F5E-4652-AA5C-36A7A981DCD9}" dt="2022-07-13T01:17:10.540" v="7804" actId="20577"/>
        <pc:sldMkLst>
          <pc:docMk/>
          <pc:sldMk cId="3110915999" sldId="328"/>
        </pc:sldMkLst>
        <pc:spChg chg="mod">
          <ac:chgData name="Kaitlin Casassa" userId="70490407-b11a-448c-a668-cd9b5d5d5ca6" providerId="ADAL" clId="{EF1C3804-7F5E-4652-AA5C-36A7A981DCD9}" dt="2022-07-13T01:17:10.540" v="7804" actId="20577"/>
          <ac:spMkLst>
            <pc:docMk/>
            <pc:sldMk cId="3110915999" sldId="328"/>
            <ac:spMk id="3" creationId="{B5C0034A-376F-30A3-99E1-755AC3B5EAF7}"/>
          </ac:spMkLst>
        </pc:spChg>
      </pc:sldChg>
      <pc:sldChg chg="add del">
        <pc:chgData name="Kaitlin Casassa" userId="70490407-b11a-448c-a668-cd9b5d5d5ca6" providerId="ADAL" clId="{EF1C3804-7F5E-4652-AA5C-36A7A981DCD9}" dt="2022-07-13T01:34:04.254" v="8216" actId="47"/>
        <pc:sldMkLst>
          <pc:docMk/>
          <pc:sldMk cId="601573947" sldId="329"/>
        </pc:sldMkLst>
      </pc:sldChg>
      <pc:sldChg chg="modSp add del mod">
        <pc:chgData name="Kaitlin Casassa" userId="70490407-b11a-448c-a668-cd9b5d5d5ca6" providerId="ADAL" clId="{EF1C3804-7F5E-4652-AA5C-36A7A981DCD9}" dt="2022-07-13T17:03:16.437" v="8523" actId="47"/>
        <pc:sldMkLst>
          <pc:docMk/>
          <pc:sldMk cId="1793204501" sldId="330"/>
        </pc:sldMkLst>
        <pc:spChg chg="mod">
          <ac:chgData name="Kaitlin Casassa" userId="70490407-b11a-448c-a668-cd9b5d5d5ca6" providerId="ADAL" clId="{EF1C3804-7F5E-4652-AA5C-36A7A981DCD9}" dt="2022-07-13T01:30:53.496" v="8200"/>
          <ac:spMkLst>
            <pc:docMk/>
            <pc:sldMk cId="1793204501" sldId="330"/>
            <ac:spMk id="3" creationId="{B5C0034A-376F-30A3-99E1-755AC3B5EAF7}"/>
          </ac:spMkLst>
        </pc:spChg>
      </pc:sldChg>
      <pc:sldChg chg="add del">
        <pc:chgData name="Kaitlin Casassa" userId="70490407-b11a-448c-a668-cd9b5d5d5ca6" providerId="ADAL" clId="{EF1C3804-7F5E-4652-AA5C-36A7A981DCD9}" dt="2022-07-13T01:29:47.074" v="8184" actId="47"/>
        <pc:sldMkLst>
          <pc:docMk/>
          <pc:sldMk cId="2976311815" sldId="330"/>
        </pc:sldMkLst>
      </pc:sldChg>
      <pc:sldChg chg="addSp modSp add mod modAnim">
        <pc:chgData name="Kaitlin Casassa" userId="70490407-b11a-448c-a668-cd9b5d5d5ca6" providerId="ADAL" clId="{EF1C3804-7F5E-4652-AA5C-36A7A981DCD9}" dt="2022-07-13T17:16:57.534" v="8827" actId="20577"/>
        <pc:sldMkLst>
          <pc:docMk/>
          <pc:sldMk cId="2303550008" sldId="331"/>
        </pc:sldMkLst>
        <pc:spChg chg="mod">
          <ac:chgData name="Kaitlin Casassa" userId="70490407-b11a-448c-a668-cd9b5d5d5ca6" providerId="ADAL" clId="{EF1C3804-7F5E-4652-AA5C-36A7A981DCD9}" dt="2022-07-13T17:15:32.530" v="8749" actId="20577"/>
          <ac:spMkLst>
            <pc:docMk/>
            <pc:sldMk cId="2303550008" sldId="331"/>
            <ac:spMk id="3" creationId="{445ED424-55AF-F84D-A175-49C1C4EF351A}"/>
          </ac:spMkLst>
        </pc:spChg>
        <pc:spChg chg="add mod">
          <ac:chgData name="Kaitlin Casassa" userId="70490407-b11a-448c-a668-cd9b5d5d5ca6" providerId="ADAL" clId="{EF1C3804-7F5E-4652-AA5C-36A7A981DCD9}" dt="2022-07-13T17:16:57.534" v="8827" actId="20577"/>
          <ac:spMkLst>
            <pc:docMk/>
            <pc:sldMk cId="2303550008" sldId="331"/>
            <ac:spMk id="4" creationId="{F089CAEC-49D5-E167-B829-B0D5A8B65CF1}"/>
          </ac:spMkLst>
        </pc:spChg>
      </pc:sldChg>
      <pc:sldChg chg="modSp add del mod">
        <pc:chgData name="Kaitlin Casassa" userId="70490407-b11a-448c-a668-cd9b5d5d5ca6" providerId="ADAL" clId="{EF1C3804-7F5E-4652-AA5C-36A7A981DCD9}" dt="2022-07-13T01:31:23.914" v="8205" actId="47"/>
        <pc:sldMkLst>
          <pc:docMk/>
          <pc:sldMk cId="3029954291" sldId="331"/>
        </pc:sldMkLst>
        <pc:spChg chg="mod">
          <ac:chgData name="Kaitlin Casassa" userId="70490407-b11a-448c-a668-cd9b5d5d5ca6" providerId="ADAL" clId="{EF1C3804-7F5E-4652-AA5C-36A7A981DCD9}" dt="2022-07-13T01:30:59.852" v="8201" actId="21"/>
          <ac:spMkLst>
            <pc:docMk/>
            <pc:sldMk cId="3029954291" sldId="331"/>
            <ac:spMk id="3" creationId="{B5C0034A-376F-30A3-99E1-755AC3B5EAF7}"/>
          </ac:spMkLst>
        </pc:spChg>
      </pc:sldChg>
      <pc:sldChg chg="addSp modSp add mod modAnim">
        <pc:chgData name="Kaitlin Casassa" userId="70490407-b11a-448c-a668-cd9b5d5d5ca6" providerId="ADAL" clId="{EF1C3804-7F5E-4652-AA5C-36A7A981DCD9}" dt="2022-07-13T17:19:40.926" v="8909" actId="14100"/>
        <pc:sldMkLst>
          <pc:docMk/>
          <pc:sldMk cId="1641988189" sldId="332"/>
        </pc:sldMkLst>
        <pc:spChg chg="mod">
          <ac:chgData name="Kaitlin Casassa" userId="70490407-b11a-448c-a668-cd9b5d5d5ca6" providerId="ADAL" clId="{EF1C3804-7F5E-4652-AA5C-36A7A981DCD9}" dt="2022-07-13T17:19:29.363" v="8906" actId="20577"/>
          <ac:spMkLst>
            <pc:docMk/>
            <pc:sldMk cId="1641988189" sldId="332"/>
            <ac:spMk id="3" creationId="{445ED424-55AF-F84D-A175-49C1C4EF351A}"/>
          </ac:spMkLst>
        </pc:spChg>
        <pc:spChg chg="mod">
          <ac:chgData name="Kaitlin Casassa" userId="70490407-b11a-448c-a668-cd9b5d5d5ca6" providerId="ADAL" clId="{EF1C3804-7F5E-4652-AA5C-36A7A981DCD9}" dt="2022-07-13T17:19:40.926" v="8909" actId="14100"/>
          <ac:spMkLst>
            <pc:docMk/>
            <pc:sldMk cId="1641988189" sldId="332"/>
            <ac:spMk id="4" creationId="{E885B597-B8B0-3147-A714-D1CF569717A5}"/>
          </ac:spMkLst>
        </pc:spChg>
        <pc:spChg chg="add mod ord">
          <ac:chgData name="Kaitlin Casassa" userId="70490407-b11a-448c-a668-cd9b5d5d5ca6" providerId="ADAL" clId="{EF1C3804-7F5E-4652-AA5C-36A7A981DCD9}" dt="2022-07-13T17:18:46.378" v="8904" actId="171"/>
          <ac:spMkLst>
            <pc:docMk/>
            <pc:sldMk cId="1641988189" sldId="332"/>
            <ac:spMk id="5" creationId="{1CB17561-F58C-607B-AA53-7C78D8E3CE22}"/>
          </ac:spMkLst>
        </pc:spChg>
      </pc:sldChg>
      <pc:sldChg chg="modSp add del">
        <pc:chgData name="Kaitlin Casassa" userId="70490407-b11a-448c-a668-cd9b5d5d5ca6" providerId="ADAL" clId="{EF1C3804-7F5E-4652-AA5C-36A7A981DCD9}" dt="2022-07-13T16:54:21.970" v="8364" actId="47"/>
        <pc:sldMkLst>
          <pc:docMk/>
          <pc:sldMk cId="2449800257" sldId="333"/>
        </pc:sldMkLst>
        <pc:graphicFrameChg chg="mod">
          <ac:chgData name="Kaitlin Casassa" userId="70490407-b11a-448c-a668-cd9b5d5d5ca6" providerId="ADAL" clId="{EF1C3804-7F5E-4652-AA5C-36A7A981DCD9}" dt="2022-07-13T16:53:36.980" v="8337"/>
          <ac:graphicFrameMkLst>
            <pc:docMk/>
            <pc:sldMk cId="2449800257" sldId="333"/>
            <ac:graphicFrameMk id="2" creationId="{4C9975A4-A773-FA1C-084D-57DF3D7EEFEF}"/>
          </ac:graphicFrameMkLst>
        </pc:graphicFrameChg>
      </pc:sldChg>
      <pc:sldChg chg="modSp add mod">
        <pc:chgData name="Kaitlin Casassa" userId="70490407-b11a-448c-a668-cd9b5d5d5ca6" providerId="ADAL" clId="{EF1C3804-7F5E-4652-AA5C-36A7A981DCD9}" dt="2022-07-13T16:54:27.040" v="8365" actId="207"/>
        <pc:sldMkLst>
          <pc:docMk/>
          <pc:sldMk cId="4023462254" sldId="334"/>
        </pc:sldMkLst>
        <pc:graphicFrameChg chg="modGraphic">
          <ac:chgData name="Kaitlin Casassa" userId="70490407-b11a-448c-a668-cd9b5d5d5ca6" providerId="ADAL" clId="{EF1C3804-7F5E-4652-AA5C-36A7A981DCD9}" dt="2022-07-13T16:54:27.040" v="8365" actId="207"/>
          <ac:graphicFrameMkLst>
            <pc:docMk/>
            <pc:sldMk cId="4023462254" sldId="334"/>
            <ac:graphicFrameMk id="2" creationId="{4C9975A4-A773-FA1C-084D-57DF3D7EEFEF}"/>
          </ac:graphicFrameMkLst>
        </pc:graphicFrameChg>
      </pc:sldChg>
      <pc:sldChg chg="modSp add mod">
        <pc:chgData name="Kaitlin Casassa" userId="70490407-b11a-448c-a668-cd9b5d5d5ca6" providerId="ADAL" clId="{EF1C3804-7F5E-4652-AA5C-36A7A981DCD9}" dt="2022-07-13T16:54:46.323" v="8368" actId="207"/>
        <pc:sldMkLst>
          <pc:docMk/>
          <pc:sldMk cId="1250170756" sldId="335"/>
        </pc:sldMkLst>
        <pc:graphicFrameChg chg="modGraphic">
          <ac:chgData name="Kaitlin Casassa" userId="70490407-b11a-448c-a668-cd9b5d5d5ca6" providerId="ADAL" clId="{EF1C3804-7F5E-4652-AA5C-36A7A981DCD9}" dt="2022-07-13T16:54:46.323" v="8368" actId="207"/>
          <ac:graphicFrameMkLst>
            <pc:docMk/>
            <pc:sldMk cId="1250170756" sldId="335"/>
            <ac:graphicFrameMk id="2" creationId="{4C9975A4-A773-FA1C-084D-57DF3D7EEFEF}"/>
          </ac:graphicFrameMkLst>
        </pc:graphicFrameChg>
      </pc:sldChg>
      <pc:sldChg chg="addSp modSp add mod modAnim">
        <pc:chgData name="Kaitlin Casassa" userId="70490407-b11a-448c-a668-cd9b5d5d5ca6" providerId="ADAL" clId="{EF1C3804-7F5E-4652-AA5C-36A7A981DCD9}" dt="2022-07-13T16:55:30.486" v="8382" actId="207"/>
        <pc:sldMkLst>
          <pc:docMk/>
          <pc:sldMk cId="2166599138" sldId="336"/>
        </pc:sldMkLst>
        <pc:spChg chg="add mod">
          <ac:chgData name="Kaitlin Casassa" userId="70490407-b11a-448c-a668-cd9b5d5d5ca6" providerId="ADAL" clId="{EF1C3804-7F5E-4652-AA5C-36A7A981DCD9}" dt="2022-07-13T16:55:14.776" v="8376" actId="1076"/>
          <ac:spMkLst>
            <pc:docMk/>
            <pc:sldMk cId="2166599138" sldId="336"/>
            <ac:spMk id="3" creationId="{5E7798FC-F3BA-F3DA-382F-61AECDFE1537}"/>
          </ac:spMkLst>
        </pc:spChg>
        <pc:graphicFrameChg chg="modGraphic">
          <ac:chgData name="Kaitlin Casassa" userId="70490407-b11a-448c-a668-cd9b5d5d5ca6" providerId="ADAL" clId="{EF1C3804-7F5E-4652-AA5C-36A7A981DCD9}" dt="2022-07-13T16:55:30.486" v="8382" actId="207"/>
          <ac:graphicFrameMkLst>
            <pc:docMk/>
            <pc:sldMk cId="2166599138" sldId="336"/>
            <ac:graphicFrameMk id="2" creationId="{4C9975A4-A773-FA1C-084D-57DF3D7EEFEF}"/>
          </ac:graphicFrameMkLst>
        </pc:graphicFrameChg>
      </pc:sldChg>
      <pc:sldChg chg="addSp delSp modSp add mod delAnim modAnim">
        <pc:chgData name="Kaitlin Casassa" userId="70490407-b11a-448c-a668-cd9b5d5d5ca6" providerId="ADAL" clId="{EF1C3804-7F5E-4652-AA5C-36A7A981DCD9}" dt="2022-07-13T16:55:54.066" v="8390" actId="1076"/>
        <pc:sldMkLst>
          <pc:docMk/>
          <pc:sldMk cId="3754719354" sldId="337"/>
        </pc:sldMkLst>
        <pc:spChg chg="del mod">
          <ac:chgData name="Kaitlin Casassa" userId="70490407-b11a-448c-a668-cd9b5d5d5ca6" providerId="ADAL" clId="{EF1C3804-7F5E-4652-AA5C-36A7A981DCD9}" dt="2022-07-13T16:55:25.447" v="8381" actId="478"/>
          <ac:spMkLst>
            <pc:docMk/>
            <pc:sldMk cId="3754719354" sldId="337"/>
            <ac:spMk id="3" creationId="{5E7798FC-F3BA-F3DA-382F-61AECDFE1537}"/>
          </ac:spMkLst>
        </pc:spChg>
        <pc:spChg chg="add mod">
          <ac:chgData name="Kaitlin Casassa" userId="70490407-b11a-448c-a668-cd9b5d5d5ca6" providerId="ADAL" clId="{EF1C3804-7F5E-4652-AA5C-36A7A981DCD9}" dt="2022-07-13T16:55:54.066" v="8390" actId="1076"/>
          <ac:spMkLst>
            <pc:docMk/>
            <pc:sldMk cId="3754719354" sldId="337"/>
            <ac:spMk id="4" creationId="{D58C03BA-5EF5-954B-486D-D91AC7408BC5}"/>
          </ac:spMkLst>
        </pc:spChg>
        <pc:graphicFrameChg chg="modGraphic">
          <ac:chgData name="Kaitlin Casassa" userId="70490407-b11a-448c-a668-cd9b5d5d5ca6" providerId="ADAL" clId="{EF1C3804-7F5E-4652-AA5C-36A7A981DCD9}" dt="2022-07-13T16:55:41.897" v="8384" actId="207"/>
          <ac:graphicFrameMkLst>
            <pc:docMk/>
            <pc:sldMk cId="3754719354" sldId="337"/>
            <ac:graphicFrameMk id="2" creationId="{4C9975A4-A773-FA1C-084D-57DF3D7EEFEF}"/>
          </ac:graphicFrameMkLst>
        </pc:graphicFrameChg>
      </pc:sldChg>
      <pc:sldChg chg="delSp modSp add mod delAnim">
        <pc:chgData name="Kaitlin Casassa" userId="70490407-b11a-448c-a668-cd9b5d5d5ca6" providerId="ADAL" clId="{EF1C3804-7F5E-4652-AA5C-36A7A981DCD9}" dt="2022-07-13T16:56:23.970" v="8428" actId="20577"/>
        <pc:sldMkLst>
          <pc:docMk/>
          <pc:sldMk cId="4272746014" sldId="338"/>
        </pc:sldMkLst>
        <pc:spChg chg="del">
          <ac:chgData name="Kaitlin Casassa" userId="70490407-b11a-448c-a668-cd9b5d5d5ca6" providerId="ADAL" clId="{EF1C3804-7F5E-4652-AA5C-36A7A981DCD9}" dt="2022-07-13T16:56:04.468" v="8393" actId="478"/>
          <ac:spMkLst>
            <pc:docMk/>
            <pc:sldMk cId="4272746014" sldId="338"/>
            <ac:spMk id="4" creationId="{D58C03BA-5EF5-954B-486D-D91AC7408BC5}"/>
          </ac:spMkLst>
        </pc:spChg>
        <pc:graphicFrameChg chg="modGraphic">
          <ac:chgData name="Kaitlin Casassa" userId="70490407-b11a-448c-a668-cd9b5d5d5ca6" providerId="ADAL" clId="{EF1C3804-7F5E-4652-AA5C-36A7A981DCD9}" dt="2022-07-13T16:56:23.970" v="8428" actId="20577"/>
          <ac:graphicFrameMkLst>
            <pc:docMk/>
            <pc:sldMk cId="4272746014" sldId="338"/>
            <ac:graphicFrameMk id="2" creationId="{4C9975A4-A773-FA1C-084D-57DF3D7EEFEF}"/>
          </ac:graphicFrameMkLst>
        </pc:graphicFrameChg>
      </pc:sldChg>
      <pc:sldChg chg="modSp add mod">
        <pc:chgData name="Kaitlin Casassa" userId="70490407-b11a-448c-a668-cd9b5d5d5ca6" providerId="ADAL" clId="{EF1C3804-7F5E-4652-AA5C-36A7A981DCD9}" dt="2022-07-13T17:11:10.103" v="8696" actId="20577"/>
        <pc:sldMkLst>
          <pc:docMk/>
          <pc:sldMk cId="1751722850" sldId="339"/>
        </pc:sldMkLst>
        <pc:graphicFrameChg chg="modGraphic">
          <ac:chgData name="Kaitlin Casassa" userId="70490407-b11a-448c-a668-cd9b5d5d5ca6" providerId="ADAL" clId="{EF1C3804-7F5E-4652-AA5C-36A7A981DCD9}" dt="2022-07-13T17:11:10.103" v="8696" actId="20577"/>
          <ac:graphicFrameMkLst>
            <pc:docMk/>
            <pc:sldMk cId="1751722850" sldId="339"/>
            <ac:graphicFrameMk id="2" creationId="{4C9975A4-A773-FA1C-084D-57DF3D7EEFEF}"/>
          </ac:graphicFrameMkLst>
        </pc:graphicFrameChg>
      </pc:sldChg>
      <pc:sldChg chg="addSp modSp add mod modAnim">
        <pc:chgData name="Kaitlin Casassa" userId="70490407-b11a-448c-a668-cd9b5d5d5ca6" providerId="ADAL" clId="{EF1C3804-7F5E-4652-AA5C-36A7A981DCD9}" dt="2022-07-13T17:11:17.891" v="8697"/>
        <pc:sldMkLst>
          <pc:docMk/>
          <pc:sldMk cId="4174686259" sldId="340"/>
        </pc:sldMkLst>
        <pc:spChg chg="add mod">
          <ac:chgData name="Kaitlin Casassa" userId="70490407-b11a-448c-a668-cd9b5d5d5ca6" providerId="ADAL" clId="{EF1C3804-7F5E-4652-AA5C-36A7A981DCD9}" dt="2022-07-13T16:57:01.348" v="8441" actId="1076"/>
          <ac:spMkLst>
            <pc:docMk/>
            <pc:sldMk cId="4174686259" sldId="340"/>
            <ac:spMk id="3" creationId="{19317510-A6F6-F5A3-4C54-B5AFB4CFDDD6}"/>
          </ac:spMkLst>
        </pc:spChg>
        <pc:graphicFrameChg chg="mod modGraphic">
          <ac:chgData name="Kaitlin Casassa" userId="70490407-b11a-448c-a668-cd9b5d5d5ca6" providerId="ADAL" clId="{EF1C3804-7F5E-4652-AA5C-36A7A981DCD9}" dt="2022-07-13T17:11:17.891" v="8697"/>
          <ac:graphicFrameMkLst>
            <pc:docMk/>
            <pc:sldMk cId="4174686259" sldId="340"/>
            <ac:graphicFrameMk id="2" creationId="{4C9975A4-A773-FA1C-084D-57DF3D7EEFEF}"/>
          </ac:graphicFrameMkLst>
        </pc:graphicFrameChg>
      </pc:sldChg>
      <pc:sldChg chg="addSp delSp modSp add mod delAnim modAnim">
        <pc:chgData name="Kaitlin Casassa" userId="70490407-b11a-448c-a668-cd9b5d5d5ca6" providerId="ADAL" clId="{EF1C3804-7F5E-4652-AA5C-36A7A981DCD9}" dt="2022-07-13T17:11:36.124" v="8700" actId="1076"/>
        <pc:sldMkLst>
          <pc:docMk/>
          <pc:sldMk cId="2996650588" sldId="341"/>
        </pc:sldMkLst>
        <pc:spChg chg="del">
          <ac:chgData name="Kaitlin Casassa" userId="70490407-b11a-448c-a668-cd9b5d5d5ca6" providerId="ADAL" clId="{EF1C3804-7F5E-4652-AA5C-36A7A981DCD9}" dt="2022-07-13T16:57:06.782" v="8443" actId="478"/>
          <ac:spMkLst>
            <pc:docMk/>
            <pc:sldMk cId="2996650588" sldId="341"/>
            <ac:spMk id="3" creationId="{19317510-A6F6-F5A3-4C54-B5AFB4CFDDD6}"/>
          </ac:spMkLst>
        </pc:spChg>
        <pc:spChg chg="add mod">
          <ac:chgData name="Kaitlin Casassa" userId="70490407-b11a-448c-a668-cd9b5d5d5ca6" providerId="ADAL" clId="{EF1C3804-7F5E-4652-AA5C-36A7A981DCD9}" dt="2022-07-13T17:11:36.124" v="8700" actId="1076"/>
          <ac:spMkLst>
            <pc:docMk/>
            <pc:sldMk cId="2996650588" sldId="341"/>
            <ac:spMk id="4" creationId="{C4E369D1-57B6-294D-5DCA-5D28ACBE7C67}"/>
          </ac:spMkLst>
        </pc:spChg>
        <pc:graphicFrameChg chg="mod modGraphic">
          <ac:chgData name="Kaitlin Casassa" userId="70490407-b11a-448c-a668-cd9b5d5d5ca6" providerId="ADAL" clId="{EF1C3804-7F5E-4652-AA5C-36A7A981DCD9}" dt="2022-07-13T17:11:29.238" v="8699"/>
          <ac:graphicFrameMkLst>
            <pc:docMk/>
            <pc:sldMk cId="2996650588" sldId="341"/>
            <ac:graphicFrameMk id="2" creationId="{4C9975A4-A773-FA1C-084D-57DF3D7EEFEF}"/>
          </ac:graphicFrameMkLst>
        </pc:graphicFrameChg>
      </pc:sldChg>
      <pc:sldChg chg="delSp modSp add mod delAnim">
        <pc:chgData name="Kaitlin Casassa" userId="70490407-b11a-448c-a668-cd9b5d5d5ca6" providerId="ADAL" clId="{EF1C3804-7F5E-4652-AA5C-36A7A981DCD9}" dt="2022-07-13T17:11:39.080" v="8701"/>
        <pc:sldMkLst>
          <pc:docMk/>
          <pc:sldMk cId="3050744461" sldId="342"/>
        </pc:sldMkLst>
        <pc:spChg chg="del">
          <ac:chgData name="Kaitlin Casassa" userId="70490407-b11a-448c-a668-cd9b5d5d5ca6" providerId="ADAL" clId="{EF1C3804-7F5E-4652-AA5C-36A7A981DCD9}" dt="2022-07-13T16:58:21.354" v="8455" actId="478"/>
          <ac:spMkLst>
            <pc:docMk/>
            <pc:sldMk cId="3050744461" sldId="342"/>
            <ac:spMk id="4" creationId="{C4E369D1-57B6-294D-5DCA-5D28ACBE7C67}"/>
          </ac:spMkLst>
        </pc:spChg>
        <pc:graphicFrameChg chg="mod modGraphic">
          <ac:chgData name="Kaitlin Casassa" userId="70490407-b11a-448c-a668-cd9b5d5d5ca6" providerId="ADAL" clId="{EF1C3804-7F5E-4652-AA5C-36A7A981DCD9}" dt="2022-07-13T17:11:39.080" v="8701"/>
          <ac:graphicFrameMkLst>
            <pc:docMk/>
            <pc:sldMk cId="3050744461" sldId="342"/>
            <ac:graphicFrameMk id="2" creationId="{4C9975A4-A773-FA1C-084D-57DF3D7EEFEF}"/>
          </ac:graphicFrameMkLst>
        </pc:graphicFrameChg>
      </pc:sldChg>
      <pc:sldChg chg="addSp modSp add mod modAnim">
        <pc:chgData name="Kaitlin Casassa" userId="70490407-b11a-448c-a668-cd9b5d5d5ca6" providerId="ADAL" clId="{EF1C3804-7F5E-4652-AA5C-36A7A981DCD9}" dt="2022-07-13T17:11:43.572" v="8702"/>
        <pc:sldMkLst>
          <pc:docMk/>
          <pc:sldMk cId="3737076666" sldId="343"/>
        </pc:sldMkLst>
        <pc:spChg chg="add mod">
          <ac:chgData name="Kaitlin Casassa" userId="70490407-b11a-448c-a668-cd9b5d5d5ca6" providerId="ADAL" clId="{EF1C3804-7F5E-4652-AA5C-36A7A981DCD9}" dt="2022-07-13T16:59:42.352" v="8477" actId="14100"/>
          <ac:spMkLst>
            <pc:docMk/>
            <pc:sldMk cId="3737076666" sldId="343"/>
            <ac:spMk id="3" creationId="{385C0D26-2DCB-150B-570A-2A074CABF9D7}"/>
          </ac:spMkLst>
        </pc:spChg>
        <pc:spChg chg="add mod">
          <ac:chgData name="Kaitlin Casassa" userId="70490407-b11a-448c-a668-cd9b5d5d5ca6" providerId="ADAL" clId="{EF1C3804-7F5E-4652-AA5C-36A7A981DCD9}" dt="2022-07-13T16:59:53.466" v="8481" actId="14100"/>
          <ac:spMkLst>
            <pc:docMk/>
            <pc:sldMk cId="3737076666" sldId="343"/>
            <ac:spMk id="4" creationId="{D07949E6-D74B-8B06-75BE-BC18C63BCFCC}"/>
          </ac:spMkLst>
        </pc:spChg>
        <pc:graphicFrameChg chg="mod modGraphic">
          <ac:chgData name="Kaitlin Casassa" userId="70490407-b11a-448c-a668-cd9b5d5d5ca6" providerId="ADAL" clId="{EF1C3804-7F5E-4652-AA5C-36A7A981DCD9}" dt="2022-07-13T17:11:43.572" v="8702"/>
          <ac:graphicFrameMkLst>
            <pc:docMk/>
            <pc:sldMk cId="3737076666" sldId="343"/>
            <ac:graphicFrameMk id="2" creationId="{4C9975A4-A773-FA1C-084D-57DF3D7EEFEF}"/>
          </ac:graphicFrameMkLst>
        </pc:graphicFrameChg>
      </pc:sldChg>
      <pc:sldChg chg="modSp add modAnim">
        <pc:chgData name="Kaitlin Casassa" userId="70490407-b11a-448c-a668-cd9b5d5d5ca6" providerId="ADAL" clId="{EF1C3804-7F5E-4652-AA5C-36A7A981DCD9}" dt="2022-07-13T17:02:54.049" v="8520"/>
        <pc:sldMkLst>
          <pc:docMk/>
          <pc:sldMk cId="1828713637" sldId="344"/>
        </pc:sldMkLst>
        <pc:spChg chg="mod">
          <ac:chgData name="Kaitlin Casassa" userId="70490407-b11a-448c-a668-cd9b5d5d5ca6" providerId="ADAL" clId="{EF1C3804-7F5E-4652-AA5C-36A7A981DCD9}" dt="2022-07-13T17:02:54.049" v="8520"/>
          <ac:spMkLst>
            <pc:docMk/>
            <pc:sldMk cId="1828713637" sldId="344"/>
            <ac:spMk id="3" creationId="{B5C0034A-376F-30A3-99E1-755AC3B5EAF7}"/>
          </ac:spMkLst>
        </pc:spChg>
      </pc:sldChg>
      <pc:sldChg chg="modSp add modAnim">
        <pc:chgData name="Kaitlin Casassa" userId="70490407-b11a-448c-a668-cd9b5d5d5ca6" providerId="ADAL" clId="{EF1C3804-7F5E-4652-AA5C-36A7A981DCD9}" dt="2022-07-13T17:03:05.369" v="8521"/>
        <pc:sldMkLst>
          <pc:docMk/>
          <pc:sldMk cId="3004136737" sldId="345"/>
        </pc:sldMkLst>
        <pc:spChg chg="mod">
          <ac:chgData name="Kaitlin Casassa" userId="70490407-b11a-448c-a668-cd9b5d5d5ca6" providerId="ADAL" clId="{EF1C3804-7F5E-4652-AA5C-36A7A981DCD9}" dt="2022-07-13T17:03:05.369" v="8521"/>
          <ac:spMkLst>
            <pc:docMk/>
            <pc:sldMk cId="3004136737" sldId="345"/>
            <ac:spMk id="3" creationId="{B5C0034A-376F-30A3-99E1-755AC3B5EAF7}"/>
          </ac:spMkLst>
        </pc:spChg>
      </pc:sldChg>
      <pc:sldChg chg="modSp add modAnim">
        <pc:chgData name="Kaitlin Casassa" userId="70490407-b11a-448c-a668-cd9b5d5d5ca6" providerId="ADAL" clId="{EF1C3804-7F5E-4652-AA5C-36A7A981DCD9}" dt="2022-07-13T17:03:14.070" v="8522"/>
        <pc:sldMkLst>
          <pc:docMk/>
          <pc:sldMk cId="2537309009" sldId="346"/>
        </pc:sldMkLst>
        <pc:spChg chg="mod">
          <ac:chgData name="Kaitlin Casassa" userId="70490407-b11a-448c-a668-cd9b5d5d5ca6" providerId="ADAL" clId="{EF1C3804-7F5E-4652-AA5C-36A7A981DCD9}" dt="2022-07-13T17:03:14.070" v="8522"/>
          <ac:spMkLst>
            <pc:docMk/>
            <pc:sldMk cId="2537309009" sldId="346"/>
            <ac:spMk id="3" creationId="{B5C0034A-376F-30A3-99E1-755AC3B5EAF7}"/>
          </ac:spMkLst>
        </pc:spChg>
      </pc:sldChg>
      <pc:sldChg chg="add del setBg">
        <pc:chgData name="Kaitlin Casassa" userId="70490407-b11a-448c-a668-cd9b5d5d5ca6" providerId="ADAL" clId="{EF1C3804-7F5E-4652-AA5C-36A7A981DCD9}" dt="2022-07-14T14:49:38.096" v="8936"/>
        <pc:sldMkLst>
          <pc:docMk/>
          <pc:sldMk cId="1271811677" sldId="347"/>
        </pc:sldMkLst>
      </pc:sldChg>
      <pc:sldChg chg="addSp delSp modSp add modAnim">
        <pc:chgData name="Kaitlin Casassa" userId="70490407-b11a-448c-a668-cd9b5d5d5ca6" providerId="ADAL" clId="{EF1C3804-7F5E-4652-AA5C-36A7A981DCD9}" dt="2022-07-14T14:50:46.295" v="8943"/>
        <pc:sldMkLst>
          <pc:docMk/>
          <pc:sldMk cId="2144590146" sldId="347"/>
        </pc:sldMkLst>
        <pc:spChg chg="mod">
          <ac:chgData name="Kaitlin Casassa" userId="70490407-b11a-448c-a668-cd9b5d5d5ca6" providerId="ADAL" clId="{EF1C3804-7F5E-4652-AA5C-36A7A981DCD9}" dt="2022-07-14T14:50:46.295" v="8943"/>
          <ac:spMkLst>
            <pc:docMk/>
            <pc:sldMk cId="2144590146" sldId="347"/>
            <ac:spMk id="3" creationId="{B5C0034A-376F-30A3-99E1-755AC3B5EAF7}"/>
          </ac:spMkLst>
        </pc:spChg>
        <pc:picChg chg="add mod">
          <ac:chgData name="Kaitlin Casassa" userId="70490407-b11a-448c-a668-cd9b5d5d5ca6" providerId="ADAL" clId="{EF1C3804-7F5E-4652-AA5C-36A7A981DCD9}" dt="2022-07-14T14:50:33.122" v="8942" actId="14100"/>
          <ac:picMkLst>
            <pc:docMk/>
            <pc:sldMk cId="2144590146" sldId="347"/>
            <ac:picMk id="2" creationId="{E399B072-E026-3917-471C-083704BC8BF9}"/>
          </ac:picMkLst>
        </pc:picChg>
        <pc:picChg chg="del">
          <ac:chgData name="Kaitlin Casassa" userId="70490407-b11a-448c-a668-cd9b5d5d5ca6" providerId="ADAL" clId="{EF1C3804-7F5E-4652-AA5C-36A7A981DCD9}" dt="2022-07-14T14:50:22.234" v="8938" actId="478"/>
          <ac:picMkLst>
            <pc:docMk/>
            <pc:sldMk cId="2144590146" sldId="347"/>
            <ac:picMk id="1026" creationId="{2AC3633B-42A4-C7E3-23F1-F19720244AD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7E3256-2E01-43E7-B4E0-CA15873DCB98}" type="datetimeFigureOut">
              <a:rPr lang="en-US" smtClean="0"/>
              <a:t>7/28/2022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414EC9-4170-438E-877D-7DA8674CFE4E}" type="slidenum">
              <a:rPr lang="en-US" smtClean="0"/>
              <a:t>‹#›</a:t>
            </a:fld>
            <a:endParaRPr lang="en-US"/>
          </a:p>
        </p:txBody>
      </p:sp>
    </p:spTree>
    <p:extLst>
      <p:ext uri="{BB962C8B-B14F-4D97-AF65-F5344CB8AC3E}">
        <p14:creationId xmlns:p14="http://schemas.microsoft.com/office/powerpoint/2010/main" val="1615799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14EC9-4170-438E-877D-7DA8674CFE4E}" type="slidenum">
              <a:rPr lang="en-US" smtClean="0"/>
              <a:t>17</a:t>
            </a:fld>
            <a:endParaRPr lang="en-US"/>
          </a:p>
        </p:txBody>
      </p:sp>
    </p:spTree>
    <p:extLst>
      <p:ext uri="{BB962C8B-B14F-4D97-AF65-F5344CB8AC3E}">
        <p14:creationId xmlns:p14="http://schemas.microsoft.com/office/powerpoint/2010/main" val="843413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14EC9-4170-438E-877D-7DA8674CFE4E}" type="slidenum">
              <a:rPr lang="en-US" smtClean="0"/>
              <a:t>29</a:t>
            </a:fld>
            <a:endParaRPr lang="en-US"/>
          </a:p>
        </p:txBody>
      </p:sp>
    </p:spTree>
    <p:extLst>
      <p:ext uri="{BB962C8B-B14F-4D97-AF65-F5344CB8AC3E}">
        <p14:creationId xmlns:p14="http://schemas.microsoft.com/office/powerpoint/2010/main" val="2440595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14EC9-4170-438E-877D-7DA8674CFE4E}" type="slidenum">
              <a:rPr lang="en-US" smtClean="0"/>
              <a:t>30</a:t>
            </a:fld>
            <a:endParaRPr lang="en-US"/>
          </a:p>
        </p:txBody>
      </p:sp>
    </p:spTree>
    <p:extLst>
      <p:ext uri="{BB962C8B-B14F-4D97-AF65-F5344CB8AC3E}">
        <p14:creationId xmlns:p14="http://schemas.microsoft.com/office/powerpoint/2010/main" val="3304441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14EC9-4170-438E-877D-7DA8674CFE4E}" type="slidenum">
              <a:rPr lang="en-US" smtClean="0"/>
              <a:t>31</a:t>
            </a:fld>
            <a:endParaRPr lang="en-US"/>
          </a:p>
        </p:txBody>
      </p:sp>
    </p:spTree>
    <p:extLst>
      <p:ext uri="{BB962C8B-B14F-4D97-AF65-F5344CB8AC3E}">
        <p14:creationId xmlns:p14="http://schemas.microsoft.com/office/powerpoint/2010/main" val="4231112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14EC9-4170-438E-877D-7DA8674CFE4E}" type="slidenum">
              <a:rPr lang="en-US" smtClean="0"/>
              <a:t>32</a:t>
            </a:fld>
            <a:endParaRPr lang="en-US"/>
          </a:p>
        </p:txBody>
      </p:sp>
    </p:spTree>
    <p:extLst>
      <p:ext uri="{BB962C8B-B14F-4D97-AF65-F5344CB8AC3E}">
        <p14:creationId xmlns:p14="http://schemas.microsoft.com/office/powerpoint/2010/main" val="390640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14EC9-4170-438E-877D-7DA8674CFE4E}" type="slidenum">
              <a:rPr lang="en-US" smtClean="0"/>
              <a:t>33</a:t>
            </a:fld>
            <a:endParaRPr lang="en-US"/>
          </a:p>
        </p:txBody>
      </p:sp>
    </p:spTree>
    <p:extLst>
      <p:ext uri="{BB962C8B-B14F-4D97-AF65-F5344CB8AC3E}">
        <p14:creationId xmlns:p14="http://schemas.microsoft.com/office/powerpoint/2010/main" val="2736684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14EC9-4170-438E-877D-7DA8674CFE4E}" type="slidenum">
              <a:rPr lang="en-US" smtClean="0"/>
              <a:t>34</a:t>
            </a:fld>
            <a:endParaRPr lang="en-US"/>
          </a:p>
        </p:txBody>
      </p:sp>
    </p:spTree>
    <p:extLst>
      <p:ext uri="{BB962C8B-B14F-4D97-AF65-F5344CB8AC3E}">
        <p14:creationId xmlns:p14="http://schemas.microsoft.com/office/powerpoint/2010/main" val="2525762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14EC9-4170-438E-877D-7DA8674CFE4E}" type="slidenum">
              <a:rPr lang="en-US" smtClean="0"/>
              <a:t>35</a:t>
            </a:fld>
            <a:endParaRPr lang="en-US"/>
          </a:p>
        </p:txBody>
      </p:sp>
    </p:spTree>
    <p:extLst>
      <p:ext uri="{BB962C8B-B14F-4D97-AF65-F5344CB8AC3E}">
        <p14:creationId xmlns:p14="http://schemas.microsoft.com/office/powerpoint/2010/main" val="2043857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14EC9-4170-438E-877D-7DA8674CFE4E}" type="slidenum">
              <a:rPr lang="en-US" smtClean="0"/>
              <a:t>36</a:t>
            </a:fld>
            <a:endParaRPr lang="en-US"/>
          </a:p>
        </p:txBody>
      </p:sp>
    </p:spTree>
    <p:extLst>
      <p:ext uri="{BB962C8B-B14F-4D97-AF65-F5344CB8AC3E}">
        <p14:creationId xmlns:p14="http://schemas.microsoft.com/office/powerpoint/2010/main" val="511606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14EC9-4170-438E-877D-7DA8674CFE4E}" type="slidenum">
              <a:rPr lang="en-US" smtClean="0"/>
              <a:t>37</a:t>
            </a:fld>
            <a:endParaRPr lang="en-US"/>
          </a:p>
        </p:txBody>
      </p:sp>
    </p:spTree>
    <p:extLst>
      <p:ext uri="{BB962C8B-B14F-4D97-AF65-F5344CB8AC3E}">
        <p14:creationId xmlns:p14="http://schemas.microsoft.com/office/powerpoint/2010/main" val="41740959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14EC9-4170-438E-877D-7DA8674CFE4E}" type="slidenum">
              <a:rPr lang="en-US" smtClean="0"/>
              <a:t>38</a:t>
            </a:fld>
            <a:endParaRPr lang="en-US"/>
          </a:p>
        </p:txBody>
      </p:sp>
    </p:spTree>
    <p:extLst>
      <p:ext uri="{BB962C8B-B14F-4D97-AF65-F5344CB8AC3E}">
        <p14:creationId xmlns:p14="http://schemas.microsoft.com/office/powerpoint/2010/main" val="2231094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14EC9-4170-438E-877D-7DA8674CFE4E}" type="slidenum">
              <a:rPr lang="en-US" smtClean="0"/>
              <a:t>18</a:t>
            </a:fld>
            <a:endParaRPr lang="en-US"/>
          </a:p>
        </p:txBody>
      </p:sp>
    </p:spTree>
    <p:extLst>
      <p:ext uri="{BB962C8B-B14F-4D97-AF65-F5344CB8AC3E}">
        <p14:creationId xmlns:p14="http://schemas.microsoft.com/office/powerpoint/2010/main" val="40141299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14EC9-4170-438E-877D-7DA8674CFE4E}" type="slidenum">
              <a:rPr lang="en-US" smtClean="0"/>
              <a:t>39</a:t>
            </a:fld>
            <a:endParaRPr lang="en-US"/>
          </a:p>
        </p:txBody>
      </p:sp>
    </p:spTree>
    <p:extLst>
      <p:ext uri="{BB962C8B-B14F-4D97-AF65-F5344CB8AC3E}">
        <p14:creationId xmlns:p14="http://schemas.microsoft.com/office/powerpoint/2010/main" val="1654225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14EC9-4170-438E-877D-7DA8674CFE4E}" type="slidenum">
              <a:rPr lang="en-US" smtClean="0"/>
              <a:t>40</a:t>
            </a:fld>
            <a:endParaRPr lang="en-US"/>
          </a:p>
        </p:txBody>
      </p:sp>
    </p:spTree>
    <p:extLst>
      <p:ext uri="{BB962C8B-B14F-4D97-AF65-F5344CB8AC3E}">
        <p14:creationId xmlns:p14="http://schemas.microsoft.com/office/powerpoint/2010/main" val="35740865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14EC9-4170-438E-877D-7DA8674CFE4E}" type="slidenum">
              <a:rPr lang="en-US" smtClean="0"/>
              <a:t>41</a:t>
            </a:fld>
            <a:endParaRPr lang="en-US"/>
          </a:p>
        </p:txBody>
      </p:sp>
    </p:spTree>
    <p:extLst>
      <p:ext uri="{BB962C8B-B14F-4D97-AF65-F5344CB8AC3E}">
        <p14:creationId xmlns:p14="http://schemas.microsoft.com/office/powerpoint/2010/main" val="26772820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14EC9-4170-438E-877D-7DA8674CFE4E}" type="slidenum">
              <a:rPr lang="en-US" smtClean="0"/>
              <a:t>42</a:t>
            </a:fld>
            <a:endParaRPr lang="en-US"/>
          </a:p>
        </p:txBody>
      </p:sp>
    </p:spTree>
    <p:extLst>
      <p:ext uri="{BB962C8B-B14F-4D97-AF65-F5344CB8AC3E}">
        <p14:creationId xmlns:p14="http://schemas.microsoft.com/office/powerpoint/2010/main" val="31105390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14EC9-4170-438E-877D-7DA8674CFE4E}" type="slidenum">
              <a:rPr lang="en-US" smtClean="0"/>
              <a:t>43</a:t>
            </a:fld>
            <a:endParaRPr lang="en-US"/>
          </a:p>
        </p:txBody>
      </p:sp>
    </p:spTree>
    <p:extLst>
      <p:ext uri="{BB962C8B-B14F-4D97-AF65-F5344CB8AC3E}">
        <p14:creationId xmlns:p14="http://schemas.microsoft.com/office/powerpoint/2010/main" val="13498987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14EC9-4170-438E-877D-7DA8674CFE4E}" type="slidenum">
              <a:rPr lang="en-US" smtClean="0"/>
              <a:t>46</a:t>
            </a:fld>
            <a:endParaRPr lang="en-US"/>
          </a:p>
        </p:txBody>
      </p:sp>
    </p:spTree>
    <p:extLst>
      <p:ext uri="{BB962C8B-B14F-4D97-AF65-F5344CB8AC3E}">
        <p14:creationId xmlns:p14="http://schemas.microsoft.com/office/powerpoint/2010/main" val="3004612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14EC9-4170-438E-877D-7DA8674CFE4E}" type="slidenum">
              <a:rPr lang="en-US" smtClean="0"/>
              <a:t>47</a:t>
            </a:fld>
            <a:endParaRPr lang="en-US"/>
          </a:p>
        </p:txBody>
      </p:sp>
    </p:spTree>
    <p:extLst>
      <p:ext uri="{BB962C8B-B14F-4D97-AF65-F5344CB8AC3E}">
        <p14:creationId xmlns:p14="http://schemas.microsoft.com/office/powerpoint/2010/main" val="2806506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14EC9-4170-438E-877D-7DA8674CFE4E}" type="slidenum">
              <a:rPr lang="en-US" smtClean="0"/>
              <a:t>48</a:t>
            </a:fld>
            <a:endParaRPr lang="en-US"/>
          </a:p>
        </p:txBody>
      </p:sp>
    </p:spTree>
    <p:extLst>
      <p:ext uri="{BB962C8B-B14F-4D97-AF65-F5344CB8AC3E}">
        <p14:creationId xmlns:p14="http://schemas.microsoft.com/office/powerpoint/2010/main" val="25463103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14EC9-4170-438E-877D-7DA8674CFE4E}" type="slidenum">
              <a:rPr lang="en-US" smtClean="0"/>
              <a:t>49</a:t>
            </a:fld>
            <a:endParaRPr lang="en-US"/>
          </a:p>
        </p:txBody>
      </p:sp>
    </p:spTree>
    <p:extLst>
      <p:ext uri="{BB962C8B-B14F-4D97-AF65-F5344CB8AC3E}">
        <p14:creationId xmlns:p14="http://schemas.microsoft.com/office/powerpoint/2010/main" val="16681403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14EC9-4170-438E-877D-7DA8674CFE4E}" type="slidenum">
              <a:rPr lang="en-US" smtClean="0"/>
              <a:t>50</a:t>
            </a:fld>
            <a:endParaRPr lang="en-US"/>
          </a:p>
        </p:txBody>
      </p:sp>
    </p:spTree>
    <p:extLst>
      <p:ext uri="{BB962C8B-B14F-4D97-AF65-F5344CB8AC3E}">
        <p14:creationId xmlns:p14="http://schemas.microsoft.com/office/powerpoint/2010/main" val="1384145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14EC9-4170-438E-877D-7DA8674CFE4E}" type="slidenum">
              <a:rPr lang="en-US" smtClean="0"/>
              <a:t>19</a:t>
            </a:fld>
            <a:endParaRPr lang="en-US"/>
          </a:p>
        </p:txBody>
      </p:sp>
    </p:spTree>
    <p:extLst>
      <p:ext uri="{BB962C8B-B14F-4D97-AF65-F5344CB8AC3E}">
        <p14:creationId xmlns:p14="http://schemas.microsoft.com/office/powerpoint/2010/main" val="15263086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14EC9-4170-438E-877D-7DA8674CFE4E}" type="slidenum">
              <a:rPr lang="en-US" smtClean="0"/>
              <a:t>51</a:t>
            </a:fld>
            <a:endParaRPr lang="en-US"/>
          </a:p>
        </p:txBody>
      </p:sp>
    </p:spTree>
    <p:extLst>
      <p:ext uri="{BB962C8B-B14F-4D97-AF65-F5344CB8AC3E}">
        <p14:creationId xmlns:p14="http://schemas.microsoft.com/office/powerpoint/2010/main" val="10344558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14EC9-4170-438E-877D-7DA8674CFE4E}" type="slidenum">
              <a:rPr lang="en-US" smtClean="0"/>
              <a:t>52</a:t>
            </a:fld>
            <a:endParaRPr lang="en-US"/>
          </a:p>
        </p:txBody>
      </p:sp>
    </p:spTree>
    <p:extLst>
      <p:ext uri="{BB962C8B-B14F-4D97-AF65-F5344CB8AC3E}">
        <p14:creationId xmlns:p14="http://schemas.microsoft.com/office/powerpoint/2010/main" val="22455738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14EC9-4170-438E-877D-7DA8674CFE4E}" type="slidenum">
              <a:rPr lang="en-US" smtClean="0"/>
              <a:t>58</a:t>
            </a:fld>
            <a:endParaRPr lang="en-US"/>
          </a:p>
        </p:txBody>
      </p:sp>
    </p:spTree>
    <p:extLst>
      <p:ext uri="{BB962C8B-B14F-4D97-AF65-F5344CB8AC3E}">
        <p14:creationId xmlns:p14="http://schemas.microsoft.com/office/powerpoint/2010/main" val="14763043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14EC9-4170-438E-877D-7DA8674CFE4E}" type="slidenum">
              <a:rPr lang="en-US" smtClean="0"/>
              <a:t>59</a:t>
            </a:fld>
            <a:endParaRPr lang="en-US"/>
          </a:p>
        </p:txBody>
      </p:sp>
    </p:spTree>
    <p:extLst>
      <p:ext uri="{BB962C8B-B14F-4D97-AF65-F5344CB8AC3E}">
        <p14:creationId xmlns:p14="http://schemas.microsoft.com/office/powerpoint/2010/main" val="34008145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14EC9-4170-438E-877D-7DA8674CFE4E}" type="slidenum">
              <a:rPr lang="en-US" smtClean="0"/>
              <a:t>60</a:t>
            </a:fld>
            <a:endParaRPr lang="en-US"/>
          </a:p>
        </p:txBody>
      </p:sp>
    </p:spTree>
    <p:extLst>
      <p:ext uri="{BB962C8B-B14F-4D97-AF65-F5344CB8AC3E}">
        <p14:creationId xmlns:p14="http://schemas.microsoft.com/office/powerpoint/2010/main" val="40864630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14EC9-4170-438E-877D-7DA8674CFE4E}" type="slidenum">
              <a:rPr lang="en-US" smtClean="0"/>
              <a:t>61</a:t>
            </a:fld>
            <a:endParaRPr lang="en-US"/>
          </a:p>
        </p:txBody>
      </p:sp>
    </p:spTree>
    <p:extLst>
      <p:ext uri="{BB962C8B-B14F-4D97-AF65-F5344CB8AC3E}">
        <p14:creationId xmlns:p14="http://schemas.microsoft.com/office/powerpoint/2010/main" val="6211151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14EC9-4170-438E-877D-7DA8674CFE4E}" type="slidenum">
              <a:rPr lang="en-US" smtClean="0"/>
              <a:t>62</a:t>
            </a:fld>
            <a:endParaRPr lang="en-US"/>
          </a:p>
        </p:txBody>
      </p:sp>
    </p:spTree>
    <p:extLst>
      <p:ext uri="{BB962C8B-B14F-4D97-AF65-F5344CB8AC3E}">
        <p14:creationId xmlns:p14="http://schemas.microsoft.com/office/powerpoint/2010/main" val="5267445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14EC9-4170-438E-877D-7DA8674CFE4E}" type="slidenum">
              <a:rPr lang="en-US" smtClean="0"/>
              <a:t>63</a:t>
            </a:fld>
            <a:endParaRPr lang="en-US"/>
          </a:p>
        </p:txBody>
      </p:sp>
    </p:spTree>
    <p:extLst>
      <p:ext uri="{BB962C8B-B14F-4D97-AF65-F5344CB8AC3E}">
        <p14:creationId xmlns:p14="http://schemas.microsoft.com/office/powerpoint/2010/main" val="12283228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14EC9-4170-438E-877D-7DA8674CFE4E}" type="slidenum">
              <a:rPr lang="en-US" smtClean="0"/>
              <a:t>65</a:t>
            </a:fld>
            <a:endParaRPr lang="en-US"/>
          </a:p>
        </p:txBody>
      </p:sp>
    </p:spTree>
    <p:extLst>
      <p:ext uri="{BB962C8B-B14F-4D97-AF65-F5344CB8AC3E}">
        <p14:creationId xmlns:p14="http://schemas.microsoft.com/office/powerpoint/2010/main" val="34884761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14EC9-4170-438E-877D-7DA8674CFE4E}" type="slidenum">
              <a:rPr lang="en-US" smtClean="0"/>
              <a:t>66</a:t>
            </a:fld>
            <a:endParaRPr lang="en-US"/>
          </a:p>
        </p:txBody>
      </p:sp>
    </p:spTree>
    <p:extLst>
      <p:ext uri="{BB962C8B-B14F-4D97-AF65-F5344CB8AC3E}">
        <p14:creationId xmlns:p14="http://schemas.microsoft.com/office/powerpoint/2010/main" val="2976076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7414EC9-4170-438E-877D-7DA8674CFE4E}" type="slidenum">
              <a:rPr lang="en-US" smtClean="0"/>
              <a:t>20</a:t>
            </a:fld>
            <a:endParaRPr lang="en-US"/>
          </a:p>
        </p:txBody>
      </p:sp>
    </p:spTree>
    <p:extLst>
      <p:ext uri="{BB962C8B-B14F-4D97-AF65-F5344CB8AC3E}">
        <p14:creationId xmlns:p14="http://schemas.microsoft.com/office/powerpoint/2010/main" val="2988502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14EC9-4170-438E-877D-7DA8674CFE4E}" type="slidenum">
              <a:rPr lang="en-US" smtClean="0"/>
              <a:t>22</a:t>
            </a:fld>
            <a:endParaRPr lang="en-US"/>
          </a:p>
        </p:txBody>
      </p:sp>
    </p:spTree>
    <p:extLst>
      <p:ext uri="{BB962C8B-B14F-4D97-AF65-F5344CB8AC3E}">
        <p14:creationId xmlns:p14="http://schemas.microsoft.com/office/powerpoint/2010/main" val="3930819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14EC9-4170-438E-877D-7DA8674CFE4E}" type="slidenum">
              <a:rPr lang="en-US" smtClean="0"/>
              <a:t>25</a:t>
            </a:fld>
            <a:endParaRPr lang="en-US"/>
          </a:p>
        </p:txBody>
      </p:sp>
    </p:spTree>
    <p:extLst>
      <p:ext uri="{BB962C8B-B14F-4D97-AF65-F5344CB8AC3E}">
        <p14:creationId xmlns:p14="http://schemas.microsoft.com/office/powerpoint/2010/main" val="570708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14EC9-4170-438E-877D-7DA8674CFE4E}" type="slidenum">
              <a:rPr lang="en-US" smtClean="0"/>
              <a:t>26</a:t>
            </a:fld>
            <a:endParaRPr lang="en-US"/>
          </a:p>
        </p:txBody>
      </p:sp>
    </p:spTree>
    <p:extLst>
      <p:ext uri="{BB962C8B-B14F-4D97-AF65-F5344CB8AC3E}">
        <p14:creationId xmlns:p14="http://schemas.microsoft.com/office/powerpoint/2010/main" val="762721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14EC9-4170-438E-877D-7DA8674CFE4E}" type="slidenum">
              <a:rPr lang="en-US" smtClean="0"/>
              <a:t>27</a:t>
            </a:fld>
            <a:endParaRPr lang="en-US"/>
          </a:p>
        </p:txBody>
      </p:sp>
    </p:spTree>
    <p:extLst>
      <p:ext uri="{BB962C8B-B14F-4D97-AF65-F5344CB8AC3E}">
        <p14:creationId xmlns:p14="http://schemas.microsoft.com/office/powerpoint/2010/main" val="1805370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14EC9-4170-438E-877D-7DA8674CFE4E}" type="slidenum">
              <a:rPr lang="en-US" smtClean="0"/>
              <a:t>28</a:t>
            </a:fld>
            <a:endParaRPr lang="en-US"/>
          </a:p>
        </p:txBody>
      </p:sp>
    </p:spTree>
    <p:extLst>
      <p:ext uri="{BB962C8B-B14F-4D97-AF65-F5344CB8AC3E}">
        <p14:creationId xmlns:p14="http://schemas.microsoft.com/office/powerpoint/2010/main" val="3065162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xmlns=""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xmlns=""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5CE951E3-0794-422C-AF76-0AD4A7FB19EB}"/>
              </a:ext>
            </a:extLst>
          </p:cNvPr>
          <p:cNvSpPr>
            <a:spLocks noGrp="1"/>
          </p:cNvSpPr>
          <p:nvPr>
            <p:ph type="dt" sz="half" idx="10"/>
          </p:nvPr>
        </p:nvSpPr>
        <p:spPr/>
        <p:txBody>
          <a:bodyPr/>
          <a:lstStyle/>
          <a:p>
            <a:fld id="{3C04E684-10F4-4CC3-A0B9-F03AA7BE37CF}" type="datetimeFigureOut">
              <a:rPr lang="en-US" smtClean="0"/>
              <a:t>7/28/2022</a:t>
            </a:fld>
            <a:endParaRPr lang="en-US"/>
          </a:p>
        </p:txBody>
      </p:sp>
      <p:sp>
        <p:nvSpPr>
          <p:cNvPr id="5" name="Footer Placeholder 4">
            <a:extLst>
              <a:ext uri="{FF2B5EF4-FFF2-40B4-BE49-F238E27FC236}">
                <a16:creationId xmlns:a16="http://schemas.microsoft.com/office/drawing/2014/main" xmlns=""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944167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xmlns=""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xmlns=""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xmlns=""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D48EA59-A1BC-48B7-9495-6D5C6035B14B}"/>
              </a:ext>
            </a:extLst>
          </p:cNvPr>
          <p:cNvSpPr>
            <a:spLocks noGrp="1"/>
          </p:cNvSpPr>
          <p:nvPr>
            <p:ph type="dt" sz="half" idx="10"/>
          </p:nvPr>
        </p:nvSpPr>
        <p:spPr/>
        <p:txBody>
          <a:bodyPr/>
          <a:lstStyle/>
          <a:p>
            <a:fld id="{3C04E684-10F4-4CC3-A0B9-F03AA7BE37CF}" type="datetimeFigureOut">
              <a:rPr lang="en-US" smtClean="0"/>
              <a:t>7/28/2022</a:t>
            </a:fld>
            <a:endParaRPr lang="en-US"/>
          </a:p>
        </p:txBody>
      </p:sp>
      <p:sp>
        <p:nvSpPr>
          <p:cNvPr id="6" name="Footer Placeholder 5">
            <a:extLst>
              <a:ext uri="{FF2B5EF4-FFF2-40B4-BE49-F238E27FC236}">
                <a16:creationId xmlns:a16="http://schemas.microsoft.com/office/drawing/2014/main" xmlns=""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45396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82BA5FF-4919-4FF8-9C04-06CE156B762F}"/>
              </a:ext>
            </a:extLst>
          </p:cNvPr>
          <p:cNvSpPr>
            <a:spLocks noGrp="1"/>
          </p:cNvSpPr>
          <p:nvPr>
            <p:ph type="dt" sz="half" idx="10"/>
          </p:nvPr>
        </p:nvSpPr>
        <p:spPr/>
        <p:txBody>
          <a:bodyPr/>
          <a:lstStyle/>
          <a:p>
            <a:fld id="{3C04E684-10F4-4CC3-A0B9-F03AA7BE37CF}" type="datetimeFigureOut">
              <a:rPr lang="en-US" smtClean="0"/>
              <a:t>7/28/2022</a:t>
            </a:fld>
            <a:endParaRPr lang="en-US"/>
          </a:p>
        </p:txBody>
      </p:sp>
      <p:sp>
        <p:nvSpPr>
          <p:cNvPr id="5" name="Footer Placeholder 4">
            <a:extLst>
              <a:ext uri="{FF2B5EF4-FFF2-40B4-BE49-F238E27FC236}">
                <a16:creationId xmlns:a16="http://schemas.microsoft.com/office/drawing/2014/main" xmlns=""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621631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19CEECF-A221-4ECC-AD9C-E197D516D24C}"/>
              </a:ext>
            </a:extLst>
          </p:cNvPr>
          <p:cNvSpPr>
            <a:spLocks noGrp="1"/>
          </p:cNvSpPr>
          <p:nvPr>
            <p:ph type="dt" sz="half" idx="10"/>
          </p:nvPr>
        </p:nvSpPr>
        <p:spPr/>
        <p:txBody>
          <a:bodyPr/>
          <a:lstStyle/>
          <a:p>
            <a:fld id="{3C04E684-10F4-4CC3-A0B9-F03AA7BE37CF}" type="datetimeFigureOut">
              <a:rPr lang="en-US" smtClean="0"/>
              <a:t>7/28/2022</a:t>
            </a:fld>
            <a:endParaRPr lang="en-US"/>
          </a:p>
        </p:txBody>
      </p:sp>
      <p:sp>
        <p:nvSpPr>
          <p:cNvPr id="5" name="Footer Placeholder 4">
            <a:extLst>
              <a:ext uri="{FF2B5EF4-FFF2-40B4-BE49-F238E27FC236}">
                <a16:creationId xmlns:a16="http://schemas.microsoft.com/office/drawing/2014/main" xmlns=""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662330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04E684-10F4-4CC3-A0B9-F03AA7BE37CF}" type="datetimeFigureOut">
              <a:rPr lang="en-US" smtClean="0"/>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216769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04E684-10F4-4CC3-A0B9-F03AA7BE37CF}" type="datetimeFigureOut">
              <a:rPr lang="en-US" smtClean="0"/>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55450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04E684-10F4-4CC3-A0B9-F03AA7BE37CF}" type="datetimeFigureOut">
              <a:rPr lang="en-US" smtClean="0"/>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916102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04E684-10F4-4CC3-A0B9-F03AA7BE37CF}" type="datetimeFigureOut">
              <a:rPr lang="en-US" smtClean="0"/>
              <a:t>7/28/2022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069344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04E684-10F4-4CC3-A0B9-F03AA7BE37CF}" type="datetimeFigureOut">
              <a:rPr lang="en-US" smtClean="0"/>
              <a:t>7/28/2022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799662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04E684-10F4-4CC3-A0B9-F03AA7BE37CF}" type="datetimeFigureOut">
              <a:rPr lang="en-US" smtClean="0"/>
              <a:t>7/28/2022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37998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04E684-10F4-4CC3-A0B9-F03AA7BE37CF}" type="datetimeFigureOut">
              <a:rPr lang="en-US" smtClean="0"/>
              <a:t>7/28/2022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214792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xmlns=""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xmlns=""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70BAE770-8363-44CD-8A22-AB26C5C5361B}"/>
              </a:ext>
            </a:extLst>
          </p:cNvPr>
          <p:cNvSpPr>
            <a:spLocks noGrp="1"/>
          </p:cNvSpPr>
          <p:nvPr>
            <p:ph type="dt" sz="half" idx="10"/>
          </p:nvPr>
        </p:nvSpPr>
        <p:spPr/>
        <p:txBody>
          <a:bodyPr/>
          <a:lstStyle/>
          <a:p>
            <a:fld id="{3C04E684-10F4-4CC3-A0B9-F03AA7BE37CF}" type="datetimeFigureOut">
              <a:rPr lang="en-US" smtClean="0"/>
              <a:t>7/28/2022</a:t>
            </a:fld>
            <a:endParaRPr lang="en-US"/>
          </a:p>
        </p:txBody>
      </p:sp>
      <p:sp>
        <p:nvSpPr>
          <p:cNvPr id="5" name="Footer Placeholder 4">
            <a:extLst>
              <a:ext uri="{FF2B5EF4-FFF2-40B4-BE49-F238E27FC236}">
                <a16:creationId xmlns:a16="http://schemas.microsoft.com/office/drawing/2014/main" xmlns=""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66166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04E684-10F4-4CC3-A0B9-F03AA7BE37CF}" type="datetimeFigureOut">
              <a:rPr lang="en-US" smtClean="0"/>
              <a:t>7/28/2022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7521077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04E684-10F4-4CC3-A0B9-F03AA7BE37CF}" type="datetimeFigureOut">
              <a:rPr lang="en-US" smtClean="0"/>
              <a:t>7/28/2022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392488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04E684-10F4-4CC3-A0B9-F03AA7BE37CF}" type="datetimeFigureOut">
              <a:rPr lang="en-US" smtClean="0"/>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409582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04E684-10F4-4CC3-A0B9-F03AA7BE37CF}" type="datetimeFigureOut">
              <a:rPr lang="en-US" smtClean="0"/>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529156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xmlns=""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xmlns=""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793FB3F-D2A6-4919-B57B-C08861D46303}"/>
              </a:ext>
            </a:extLst>
          </p:cNvPr>
          <p:cNvSpPr>
            <a:spLocks noGrp="1"/>
          </p:cNvSpPr>
          <p:nvPr>
            <p:ph type="dt" sz="half" idx="10"/>
          </p:nvPr>
        </p:nvSpPr>
        <p:spPr/>
        <p:txBody>
          <a:bodyPr/>
          <a:lstStyle/>
          <a:p>
            <a:fld id="{3C04E684-10F4-4CC3-A0B9-F03AA7BE37CF}" type="datetimeFigureOut">
              <a:rPr lang="en-US" smtClean="0"/>
              <a:t>7/28/2022</a:t>
            </a:fld>
            <a:endParaRPr lang="en-US"/>
          </a:p>
        </p:txBody>
      </p:sp>
      <p:sp>
        <p:nvSpPr>
          <p:cNvPr id="5" name="Footer Placeholder 4">
            <a:extLst>
              <a:ext uri="{FF2B5EF4-FFF2-40B4-BE49-F238E27FC236}">
                <a16:creationId xmlns:a16="http://schemas.microsoft.com/office/drawing/2014/main" xmlns=""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406200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xmlns=""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xmlns=""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034240FE-0C6A-47E9-9B0A-7B3C60877372}"/>
              </a:ext>
            </a:extLst>
          </p:cNvPr>
          <p:cNvSpPr>
            <a:spLocks noGrp="1"/>
          </p:cNvSpPr>
          <p:nvPr>
            <p:ph type="dt" sz="half" idx="10"/>
          </p:nvPr>
        </p:nvSpPr>
        <p:spPr/>
        <p:txBody>
          <a:bodyPr/>
          <a:lstStyle/>
          <a:p>
            <a:fld id="{3C04E684-10F4-4CC3-A0B9-F03AA7BE37CF}" type="datetimeFigureOut">
              <a:rPr lang="en-US" smtClean="0"/>
              <a:t>7/28/2022</a:t>
            </a:fld>
            <a:endParaRPr lang="en-US"/>
          </a:p>
        </p:txBody>
      </p:sp>
      <p:sp>
        <p:nvSpPr>
          <p:cNvPr id="6" name="Footer Placeholder 5">
            <a:extLst>
              <a:ext uri="{FF2B5EF4-FFF2-40B4-BE49-F238E27FC236}">
                <a16:creationId xmlns:a16="http://schemas.microsoft.com/office/drawing/2014/main" xmlns=""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839248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xmlns=""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xmlns=""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2AA4E5D6-7075-4584-BD43-D966F0B58E6D}"/>
              </a:ext>
            </a:extLst>
          </p:cNvPr>
          <p:cNvSpPr>
            <a:spLocks noGrp="1"/>
          </p:cNvSpPr>
          <p:nvPr>
            <p:ph type="dt" sz="half" idx="10"/>
          </p:nvPr>
        </p:nvSpPr>
        <p:spPr/>
        <p:txBody>
          <a:bodyPr/>
          <a:lstStyle/>
          <a:p>
            <a:fld id="{3C04E684-10F4-4CC3-A0B9-F03AA7BE37CF}" type="datetimeFigureOut">
              <a:rPr lang="en-US" smtClean="0"/>
              <a:t>7/28/2022</a:t>
            </a:fld>
            <a:endParaRPr lang="en-US"/>
          </a:p>
        </p:txBody>
      </p:sp>
      <p:sp>
        <p:nvSpPr>
          <p:cNvPr id="8" name="Footer Placeholder 7">
            <a:extLst>
              <a:ext uri="{FF2B5EF4-FFF2-40B4-BE49-F238E27FC236}">
                <a16:creationId xmlns:a16="http://schemas.microsoft.com/office/drawing/2014/main" xmlns=""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170398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xmlns=""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xmlns=""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xmlns="" id="{DA33410F-8A90-47F6-BD39-4AC0E4358351}"/>
              </a:ext>
            </a:extLst>
          </p:cNvPr>
          <p:cNvSpPr>
            <a:spLocks noGrp="1"/>
          </p:cNvSpPr>
          <p:nvPr>
            <p:ph type="dt" sz="half" idx="10"/>
          </p:nvPr>
        </p:nvSpPr>
        <p:spPr/>
        <p:txBody>
          <a:bodyPr/>
          <a:lstStyle/>
          <a:p>
            <a:fld id="{3C04E684-10F4-4CC3-A0B9-F03AA7BE37CF}" type="datetimeFigureOut">
              <a:rPr lang="en-US" smtClean="0"/>
              <a:t>7/28/2022</a:t>
            </a:fld>
            <a:endParaRPr lang="en-US"/>
          </a:p>
        </p:txBody>
      </p:sp>
      <p:sp>
        <p:nvSpPr>
          <p:cNvPr id="4" name="Footer Placeholder 3">
            <a:extLst>
              <a:ext uri="{FF2B5EF4-FFF2-40B4-BE49-F238E27FC236}">
                <a16:creationId xmlns:a16="http://schemas.microsoft.com/office/drawing/2014/main" xmlns=""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11552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1C9756B-145D-4BA8-AA43-904C1E7CB86D}"/>
              </a:ext>
            </a:extLst>
          </p:cNvPr>
          <p:cNvSpPr>
            <a:spLocks noGrp="1"/>
          </p:cNvSpPr>
          <p:nvPr>
            <p:ph type="dt" sz="half" idx="10"/>
          </p:nvPr>
        </p:nvSpPr>
        <p:spPr/>
        <p:txBody>
          <a:bodyPr/>
          <a:lstStyle/>
          <a:p>
            <a:fld id="{3C04E684-10F4-4CC3-A0B9-F03AA7BE37CF}" type="datetimeFigureOut">
              <a:rPr lang="en-US" smtClean="0"/>
              <a:t>7/28/2022</a:t>
            </a:fld>
            <a:endParaRPr lang="en-US"/>
          </a:p>
        </p:txBody>
      </p:sp>
      <p:sp>
        <p:nvSpPr>
          <p:cNvPr id="3" name="Footer Placeholder 2">
            <a:extLst>
              <a:ext uri="{FF2B5EF4-FFF2-40B4-BE49-F238E27FC236}">
                <a16:creationId xmlns:a16="http://schemas.microsoft.com/office/drawing/2014/main" xmlns=""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415376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xmlns=""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xmlns="" id="{71C9756B-145D-4BA8-AA43-904C1E7CB86D}"/>
              </a:ext>
            </a:extLst>
          </p:cNvPr>
          <p:cNvSpPr>
            <a:spLocks noGrp="1"/>
          </p:cNvSpPr>
          <p:nvPr>
            <p:ph type="dt" sz="half" idx="10"/>
          </p:nvPr>
        </p:nvSpPr>
        <p:spPr/>
        <p:txBody>
          <a:bodyPr/>
          <a:lstStyle/>
          <a:p>
            <a:fld id="{3C04E684-10F4-4CC3-A0B9-F03AA7BE37CF}" type="datetimeFigureOut">
              <a:rPr lang="en-US" smtClean="0"/>
              <a:t>7/28/2022</a:t>
            </a:fld>
            <a:endParaRPr lang="en-US"/>
          </a:p>
        </p:txBody>
      </p:sp>
      <p:sp>
        <p:nvSpPr>
          <p:cNvPr id="3" name="Footer Placeholder 2">
            <a:extLst>
              <a:ext uri="{FF2B5EF4-FFF2-40B4-BE49-F238E27FC236}">
                <a16:creationId xmlns:a16="http://schemas.microsoft.com/office/drawing/2014/main" xmlns=""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25668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xmlns=""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xmlns=""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C33534F-EA91-4A50-B0F6-10D689E458EF}"/>
              </a:ext>
            </a:extLst>
          </p:cNvPr>
          <p:cNvSpPr>
            <a:spLocks noGrp="1"/>
          </p:cNvSpPr>
          <p:nvPr>
            <p:ph type="dt" sz="half" idx="10"/>
          </p:nvPr>
        </p:nvSpPr>
        <p:spPr/>
        <p:txBody>
          <a:bodyPr/>
          <a:lstStyle/>
          <a:p>
            <a:fld id="{3C04E684-10F4-4CC3-A0B9-F03AA7BE37CF}" type="datetimeFigureOut">
              <a:rPr lang="en-US" smtClean="0"/>
              <a:t>7/28/2022</a:t>
            </a:fld>
            <a:endParaRPr lang="en-US"/>
          </a:p>
        </p:txBody>
      </p:sp>
      <p:sp>
        <p:nvSpPr>
          <p:cNvPr id="6" name="Footer Placeholder 5">
            <a:extLst>
              <a:ext uri="{FF2B5EF4-FFF2-40B4-BE49-F238E27FC236}">
                <a16:creationId xmlns:a16="http://schemas.microsoft.com/office/drawing/2014/main" xmlns=""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xmlns=""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56406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7/28/2022</a:t>
            </a:fld>
            <a:endParaRPr lang="en-US"/>
          </a:p>
        </p:txBody>
      </p:sp>
      <p:sp>
        <p:nvSpPr>
          <p:cNvPr id="5" name="Footer Placeholder 4">
            <a:extLst>
              <a:ext uri="{FF2B5EF4-FFF2-40B4-BE49-F238E27FC236}">
                <a16:creationId xmlns:a16="http://schemas.microsoft.com/office/drawing/2014/main" xmlns=""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1872581394"/>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2" r:id="rId6"/>
    <p:sldLayoutId id="2147483737" r:id="rId7"/>
    <p:sldLayoutId id="2147483738" r:id="rId8"/>
    <p:sldLayoutId id="2147483739" r:id="rId9"/>
    <p:sldLayoutId id="2147483740" r:id="rId10"/>
    <p:sldLayoutId id="2147483741" r:id="rId11"/>
    <p:sldLayoutId id="2147483743"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7/28/2022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2678842949"/>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hyperlink" Target="mailto:kdcasassa@gmail.com" TargetMode="Externa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33887D-6F1B-F70A-9134-5D2592B067EB}"/>
              </a:ext>
            </a:extLst>
          </p:cNvPr>
          <p:cNvSpPr>
            <a:spLocks noGrp="1"/>
          </p:cNvSpPr>
          <p:nvPr>
            <p:ph type="ctrTitle"/>
          </p:nvPr>
        </p:nvSpPr>
        <p:spPr>
          <a:xfrm>
            <a:off x="4357024" y="348567"/>
            <a:ext cx="7305674" cy="4848225"/>
          </a:xfrm>
          <a:solidFill>
            <a:schemeClr val="accent5">
              <a:lumMod val="60000"/>
              <a:lumOff val="40000"/>
            </a:schemeClr>
          </a:solidFill>
          <a:ln>
            <a:solidFill>
              <a:schemeClr val="tx1"/>
            </a:solidFill>
          </a:ln>
          <a:effectLst>
            <a:outerShdw blurRad="63500" sx="102000" sy="102000" algn="ctr" rotWithShape="0">
              <a:prstClr val="black">
                <a:alpha val="40000"/>
              </a:prstClr>
            </a:outerShdw>
          </a:effectLst>
        </p:spPr>
        <p:txBody>
          <a:bodyPr>
            <a:noAutofit/>
          </a:bodyPr>
          <a:lstStyle/>
          <a:p>
            <a:r>
              <a:rPr lang="en-US" sz="8000" dirty="0">
                <a:solidFill>
                  <a:schemeClr val="tx2">
                    <a:lumMod val="10000"/>
                  </a:schemeClr>
                </a:solidFill>
                <a:latin typeface="Bahnschrift SemiBold SemiConden" panose="020B0502040204020203" pitchFamily="34" charset="0"/>
              </a:rPr>
              <a:t>Humble Ambition: a contradiction or God’s desire for us?</a:t>
            </a:r>
          </a:p>
        </p:txBody>
      </p:sp>
      <p:sp>
        <p:nvSpPr>
          <p:cNvPr id="3" name="TextBox 2">
            <a:extLst>
              <a:ext uri="{FF2B5EF4-FFF2-40B4-BE49-F238E27FC236}">
                <a16:creationId xmlns:a16="http://schemas.microsoft.com/office/drawing/2014/main" xmlns="" id="{E5F52F87-2D11-133C-EECB-962AC66E4D29}"/>
              </a:ext>
            </a:extLst>
          </p:cNvPr>
          <p:cNvSpPr txBox="1"/>
          <p:nvPr/>
        </p:nvSpPr>
        <p:spPr>
          <a:xfrm>
            <a:off x="6667197" y="5312780"/>
            <a:ext cx="2685327" cy="523220"/>
          </a:xfrm>
          <a:prstGeom prst="rect">
            <a:avLst/>
          </a:prstGeom>
          <a:noFill/>
          <a:ln>
            <a:solidFill>
              <a:schemeClr val="tx1"/>
            </a:solidFill>
          </a:ln>
        </p:spPr>
        <p:txBody>
          <a:bodyPr wrap="square" rtlCol="0">
            <a:spAutoFit/>
          </a:bodyPr>
          <a:lstStyle/>
          <a:p>
            <a:pPr algn="ctr"/>
            <a:r>
              <a:rPr lang="en-US" sz="2800" dirty="0">
                <a:latin typeface="Bahnschrift SemiBold Condensed" panose="020B0502040204020203" pitchFamily="34" charset="0"/>
              </a:rPr>
              <a:t>Kaitlin Casassa</a:t>
            </a:r>
          </a:p>
        </p:txBody>
      </p:sp>
    </p:spTree>
    <p:extLst>
      <p:ext uri="{BB962C8B-B14F-4D97-AF65-F5344CB8AC3E}">
        <p14:creationId xmlns:p14="http://schemas.microsoft.com/office/powerpoint/2010/main" val="3118692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5C0034A-376F-30A3-99E1-755AC3B5EAF7}"/>
              </a:ext>
            </a:extLst>
          </p:cNvPr>
          <p:cNvSpPr>
            <a:spLocks noGrp="1"/>
          </p:cNvSpPr>
          <p:nvPr>
            <p:ph idx="1"/>
          </p:nvPr>
        </p:nvSpPr>
        <p:spPr>
          <a:xfrm>
            <a:off x="4511040" y="101600"/>
            <a:ext cx="7579360" cy="6210141"/>
          </a:xfrm>
        </p:spPr>
        <p:txBody>
          <a:bodyPr>
            <a:noAutofit/>
          </a:bodyPr>
          <a:lstStyle/>
          <a:p>
            <a:pPr marL="0" indent="0">
              <a:buNone/>
            </a:pPr>
            <a:r>
              <a:rPr lang="en-US" sz="4800" dirty="0">
                <a:latin typeface="Bahnschrift SemiCondensed" panose="020B0502040204020203" pitchFamily="34" charset="0"/>
              </a:rPr>
              <a:t>[The humble person] has accepted God's estimate of his own life. He knows he is as weak and helpless as God has declared him to be, but paradoxically, he knows that he is in the sight of God of more importance than angels. </a:t>
            </a:r>
            <a:endParaRPr lang="en-US" sz="3600" dirty="0"/>
          </a:p>
        </p:txBody>
      </p:sp>
      <p:pic>
        <p:nvPicPr>
          <p:cNvPr id="2050" name="Picture 2" descr="The Pursuit of God: A.W. Tozer: 9780764216244 - Christianbook.com">
            <a:extLst>
              <a:ext uri="{FF2B5EF4-FFF2-40B4-BE49-F238E27FC236}">
                <a16:creationId xmlns:a16="http://schemas.microsoft.com/office/drawing/2014/main" xmlns="" id="{8E26D93D-F3DF-20BD-BBED-A91FE4E981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42976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80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45ED424-55AF-F84D-A175-49C1C4EF351A}"/>
              </a:ext>
            </a:extLst>
          </p:cNvPr>
          <p:cNvSpPr>
            <a:spLocks noGrp="1"/>
          </p:cNvSpPr>
          <p:nvPr>
            <p:ph idx="1"/>
          </p:nvPr>
        </p:nvSpPr>
        <p:spPr>
          <a:xfrm>
            <a:off x="209550" y="206375"/>
            <a:ext cx="11772900" cy="6451600"/>
          </a:xfrm>
          <a:solidFill>
            <a:schemeClr val="accent6"/>
          </a:solidFill>
        </p:spPr>
        <p:txBody>
          <a:bodyPr>
            <a:normAutofit/>
          </a:bodyPr>
          <a:lstStyle/>
          <a:p>
            <a:pPr marL="0" indent="0">
              <a:buNone/>
            </a:pPr>
            <a:r>
              <a:rPr lang="en-US" sz="4800" dirty="0">
                <a:latin typeface="Bahnschrift SemiCondensed" panose="020B0502040204020203" pitchFamily="34" charset="0"/>
              </a:rPr>
              <a:t>As Jesus was about to go up to Jerusalem, He took the twelve disciples aside by themselves, and on the road He said to them, </a:t>
            </a:r>
          </a:p>
          <a:p>
            <a:pPr marL="0" indent="0">
              <a:buNone/>
            </a:pPr>
            <a:r>
              <a:rPr lang="en-US" sz="4800" dirty="0">
                <a:latin typeface="Bahnschrift SemiCondensed" panose="020B0502040204020203" pitchFamily="34" charset="0"/>
              </a:rPr>
              <a:t>“Behold, we are going up to Jerusalem, and the Son of Man will be handed over to the chief priests and scribes, and they will condemn Him to death, </a:t>
            </a:r>
          </a:p>
        </p:txBody>
      </p:sp>
      <p:sp>
        <p:nvSpPr>
          <p:cNvPr id="2" name="TextBox 1">
            <a:extLst>
              <a:ext uri="{FF2B5EF4-FFF2-40B4-BE49-F238E27FC236}">
                <a16:creationId xmlns:a16="http://schemas.microsoft.com/office/drawing/2014/main" xmlns="" id="{4EC8D2E8-C20F-ABCE-3D84-0EB5FC6A5FB5}"/>
              </a:ext>
            </a:extLst>
          </p:cNvPr>
          <p:cNvSpPr txBox="1"/>
          <p:nvPr/>
        </p:nvSpPr>
        <p:spPr>
          <a:xfrm>
            <a:off x="7792415" y="5717893"/>
            <a:ext cx="4190035" cy="769441"/>
          </a:xfrm>
          <a:prstGeom prst="rect">
            <a:avLst/>
          </a:prstGeom>
          <a:noFill/>
        </p:spPr>
        <p:txBody>
          <a:bodyPr wrap="square" rtlCol="0">
            <a:spAutoFit/>
          </a:bodyPr>
          <a:lstStyle/>
          <a:p>
            <a:r>
              <a:rPr lang="en-US" sz="4400" dirty="0">
                <a:latin typeface="Bahnschrift SemiCondensed" panose="020B0502040204020203" pitchFamily="34" charset="0"/>
              </a:rPr>
              <a:t>Matthew 20:17-18</a:t>
            </a:r>
            <a:endParaRPr lang="en-US" sz="4400" dirty="0"/>
          </a:p>
        </p:txBody>
      </p:sp>
    </p:spTree>
    <p:extLst>
      <p:ext uri="{BB962C8B-B14F-4D97-AF65-F5344CB8AC3E}">
        <p14:creationId xmlns:p14="http://schemas.microsoft.com/office/powerpoint/2010/main" val="163191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45ED424-55AF-F84D-A175-49C1C4EF351A}"/>
              </a:ext>
            </a:extLst>
          </p:cNvPr>
          <p:cNvSpPr>
            <a:spLocks noGrp="1"/>
          </p:cNvSpPr>
          <p:nvPr>
            <p:ph idx="1"/>
          </p:nvPr>
        </p:nvSpPr>
        <p:spPr>
          <a:xfrm>
            <a:off x="209550" y="206375"/>
            <a:ext cx="11772900" cy="6451600"/>
          </a:xfrm>
          <a:solidFill>
            <a:schemeClr val="accent6"/>
          </a:solidFill>
        </p:spPr>
        <p:txBody>
          <a:bodyPr>
            <a:normAutofit/>
          </a:bodyPr>
          <a:lstStyle/>
          <a:p>
            <a:pPr marL="0" indent="0">
              <a:buNone/>
            </a:pPr>
            <a:r>
              <a:rPr lang="en-US" sz="4800" dirty="0">
                <a:latin typeface="Bahnschrift SemiCondensed" panose="020B0502040204020203" pitchFamily="34" charset="0"/>
              </a:rPr>
              <a:t>and they will hand Him over to the Gentiles to mock and flog and crucify, and on the third day He will be raised up.”</a:t>
            </a:r>
          </a:p>
        </p:txBody>
      </p:sp>
      <p:sp>
        <p:nvSpPr>
          <p:cNvPr id="4" name="TextBox 3">
            <a:extLst>
              <a:ext uri="{FF2B5EF4-FFF2-40B4-BE49-F238E27FC236}">
                <a16:creationId xmlns:a16="http://schemas.microsoft.com/office/drawing/2014/main" xmlns="" id="{F089CAEC-49D5-E167-B829-B0D5A8B65CF1}"/>
              </a:ext>
            </a:extLst>
          </p:cNvPr>
          <p:cNvSpPr txBox="1"/>
          <p:nvPr/>
        </p:nvSpPr>
        <p:spPr>
          <a:xfrm>
            <a:off x="7792415" y="5717893"/>
            <a:ext cx="4190035" cy="769441"/>
          </a:xfrm>
          <a:prstGeom prst="rect">
            <a:avLst/>
          </a:prstGeom>
          <a:noFill/>
        </p:spPr>
        <p:txBody>
          <a:bodyPr wrap="square" rtlCol="0">
            <a:spAutoFit/>
          </a:bodyPr>
          <a:lstStyle/>
          <a:p>
            <a:r>
              <a:rPr lang="en-US" sz="4400" dirty="0">
                <a:latin typeface="Bahnschrift SemiCondensed" panose="020B0502040204020203" pitchFamily="34" charset="0"/>
              </a:rPr>
              <a:t>Matthew 20:19</a:t>
            </a:r>
            <a:endParaRPr lang="en-US" sz="4400" dirty="0"/>
          </a:p>
        </p:txBody>
      </p:sp>
    </p:spTree>
    <p:extLst>
      <p:ext uri="{BB962C8B-B14F-4D97-AF65-F5344CB8AC3E}">
        <p14:creationId xmlns:p14="http://schemas.microsoft.com/office/powerpoint/2010/main" val="230355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45ED424-55AF-F84D-A175-49C1C4EF351A}"/>
              </a:ext>
            </a:extLst>
          </p:cNvPr>
          <p:cNvSpPr>
            <a:spLocks noGrp="1"/>
          </p:cNvSpPr>
          <p:nvPr>
            <p:ph idx="1"/>
          </p:nvPr>
        </p:nvSpPr>
        <p:spPr>
          <a:xfrm>
            <a:off x="209550" y="206375"/>
            <a:ext cx="11772900" cy="6451600"/>
          </a:xfrm>
          <a:solidFill>
            <a:schemeClr val="accent6"/>
          </a:solidFill>
        </p:spPr>
        <p:txBody>
          <a:bodyPr>
            <a:normAutofit/>
          </a:bodyPr>
          <a:lstStyle/>
          <a:p>
            <a:pPr marL="0" indent="0">
              <a:buNone/>
            </a:pPr>
            <a:r>
              <a:rPr lang="en-US" sz="4800" dirty="0">
                <a:latin typeface="Bahnschrift SemiCondensed" panose="020B0502040204020203" pitchFamily="34" charset="0"/>
              </a:rPr>
              <a:t>James and John, the two sons of Zebedee, came up to Jesus, saying to Him, “Teacher, we want You to do for us whatever we ask of You.” </a:t>
            </a:r>
          </a:p>
        </p:txBody>
      </p:sp>
      <p:sp>
        <p:nvSpPr>
          <p:cNvPr id="4" name="TextBox 3">
            <a:extLst>
              <a:ext uri="{FF2B5EF4-FFF2-40B4-BE49-F238E27FC236}">
                <a16:creationId xmlns:a16="http://schemas.microsoft.com/office/drawing/2014/main" xmlns="" id="{6000B300-A381-FE20-1889-960F848619B3}"/>
              </a:ext>
            </a:extLst>
          </p:cNvPr>
          <p:cNvSpPr txBox="1"/>
          <p:nvPr/>
        </p:nvSpPr>
        <p:spPr>
          <a:xfrm>
            <a:off x="7792415" y="5717893"/>
            <a:ext cx="4190035" cy="769441"/>
          </a:xfrm>
          <a:prstGeom prst="rect">
            <a:avLst/>
          </a:prstGeom>
          <a:noFill/>
        </p:spPr>
        <p:txBody>
          <a:bodyPr wrap="square" rtlCol="0">
            <a:spAutoFit/>
          </a:bodyPr>
          <a:lstStyle/>
          <a:p>
            <a:r>
              <a:rPr lang="en-US" sz="4400" dirty="0">
                <a:latin typeface="Bahnschrift SemiCondensed" panose="020B0502040204020203" pitchFamily="34" charset="0"/>
              </a:rPr>
              <a:t>Mark 10:35</a:t>
            </a:r>
            <a:endParaRPr lang="en-US" sz="4400" dirty="0"/>
          </a:p>
        </p:txBody>
      </p:sp>
    </p:spTree>
    <p:extLst>
      <p:ext uri="{BB962C8B-B14F-4D97-AF65-F5344CB8AC3E}">
        <p14:creationId xmlns:p14="http://schemas.microsoft.com/office/powerpoint/2010/main" val="13485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45ED424-55AF-F84D-A175-49C1C4EF351A}"/>
              </a:ext>
            </a:extLst>
          </p:cNvPr>
          <p:cNvSpPr>
            <a:spLocks noGrp="1"/>
          </p:cNvSpPr>
          <p:nvPr>
            <p:ph idx="1"/>
          </p:nvPr>
        </p:nvSpPr>
        <p:spPr>
          <a:xfrm>
            <a:off x="209550" y="206375"/>
            <a:ext cx="11772900" cy="6451600"/>
          </a:xfrm>
          <a:solidFill>
            <a:schemeClr val="accent6"/>
          </a:solidFill>
        </p:spPr>
        <p:txBody>
          <a:bodyPr>
            <a:normAutofit/>
          </a:bodyPr>
          <a:lstStyle/>
          <a:p>
            <a:pPr marL="0" indent="0">
              <a:buNone/>
            </a:pPr>
            <a:r>
              <a:rPr lang="en-US" sz="4800" dirty="0">
                <a:latin typeface="Bahnschrift SemiCondensed" panose="020B0502040204020203" pitchFamily="34" charset="0"/>
              </a:rPr>
              <a:t>Then the mother of the sons of Zebedee came to Jesus with her sons, bowing down and making a request of Him.</a:t>
            </a:r>
          </a:p>
          <a:p>
            <a:pPr marL="0" indent="0">
              <a:buNone/>
            </a:pPr>
            <a:r>
              <a:rPr lang="en-US" sz="4800" dirty="0">
                <a:latin typeface="Bahnschrift SemiCondensed" panose="020B0502040204020203" pitchFamily="34" charset="0"/>
              </a:rPr>
              <a:t>And He said to her, “What do you desire?” She said to Him, “Say that in Your kingdom these two sons of mine shall sit, one at Your right, and one at Your left.” </a:t>
            </a:r>
          </a:p>
        </p:txBody>
      </p:sp>
      <p:sp>
        <p:nvSpPr>
          <p:cNvPr id="5" name="TextBox 4">
            <a:extLst>
              <a:ext uri="{FF2B5EF4-FFF2-40B4-BE49-F238E27FC236}">
                <a16:creationId xmlns:a16="http://schemas.microsoft.com/office/drawing/2014/main" xmlns="" id="{7E85260B-2C6E-8576-CE5C-CDBD152CABB7}"/>
              </a:ext>
            </a:extLst>
          </p:cNvPr>
          <p:cNvSpPr txBox="1"/>
          <p:nvPr/>
        </p:nvSpPr>
        <p:spPr>
          <a:xfrm>
            <a:off x="7792415" y="5717893"/>
            <a:ext cx="4190035" cy="769441"/>
          </a:xfrm>
          <a:prstGeom prst="rect">
            <a:avLst/>
          </a:prstGeom>
          <a:noFill/>
        </p:spPr>
        <p:txBody>
          <a:bodyPr wrap="square" rtlCol="0">
            <a:spAutoFit/>
          </a:bodyPr>
          <a:lstStyle/>
          <a:p>
            <a:r>
              <a:rPr lang="en-US" sz="4400" dirty="0">
                <a:latin typeface="Bahnschrift SemiCondensed" panose="020B0502040204020203" pitchFamily="34" charset="0"/>
              </a:rPr>
              <a:t>Matthew 20:20-21</a:t>
            </a:r>
            <a:endParaRPr lang="en-US" sz="4400" dirty="0"/>
          </a:p>
        </p:txBody>
      </p:sp>
    </p:spTree>
    <p:extLst>
      <p:ext uri="{BB962C8B-B14F-4D97-AF65-F5344CB8AC3E}">
        <p14:creationId xmlns:p14="http://schemas.microsoft.com/office/powerpoint/2010/main" val="267617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45ED424-55AF-F84D-A175-49C1C4EF351A}"/>
              </a:ext>
            </a:extLst>
          </p:cNvPr>
          <p:cNvSpPr>
            <a:spLocks noGrp="1"/>
          </p:cNvSpPr>
          <p:nvPr>
            <p:ph idx="1"/>
          </p:nvPr>
        </p:nvSpPr>
        <p:spPr>
          <a:xfrm>
            <a:off x="209550" y="206375"/>
            <a:ext cx="11772900" cy="6451600"/>
          </a:xfrm>
          <a:solidFill>
            <a:schemeClr val="accent6"/>
          </a:solidFill>
        </p:spPr>
        <p:txBody>
          <a:bodyPr>
            <a:normAutofit/>
          </a:bodyPr>
          <a:lstStyle/>
          <a:p>
            <a:pPr marL="0" indent="0">
              <a:buNone/>
            </a:pPr>
            <a:r>
              <a:rPr lang="en-US" sz="4800" dirty="0">
                <a:latin typeface="Bahnschrift SemiCondensed" panose="020B0502040204020203" pitchFamily="34" charset="0"/>
              </a:rPr>
              <a:t>Then the mother of the sons of Zebedee came to Jesus with her sons, bowing down and making a request of Him.</a:t>
            </a:r>
          </a:p>
          <a:p>
            <a:pPr marL="0" indent="0">
              <a:buNone/>
            </a:pPr>
            <a:r>
              <a:rPr lang="en-US" sz="4800" dirty="0">
                <a:latin typeface="Bahnschrift SemiCondensed" panose="020B0502040204020203" pitchFamily="34" charset="0"/>
              </a:rPr>
              <a:t>And He said to her, “What do you desire?” She said to Him, “Say that in Your kingdom these two sons of mine shall sit, one at Your right, and one at Your left.” </a:t>
            </a:r>
          </a:p>
        </p:txBody>
      </p:sp>
      <p:sp>
        <p:nvSpPr>
          <p:cNvPr id="5" name="TextBox 4">
            <a:extLst>
              <a:ext uri="{FF2B5EF4-FFF2-40B4-BE49-F238E27FC236}">
                <a16:creationId xmlns:a16="http://schemas.microsoft.com/office/drawing/2014/main" xmlns="" id="{7E85260B-2C6E-8576-CE5C-CDBD152CABB7}"/>
              </a:ext>
            </a:extLst>
          </p:cNvPr>
          <p:cNvSpPr txBox="1"/>
          <p:nvPr/>
        </p:nvSpPr>
        <p:spPr>
          <a:xfrm>
            <a:off x="7792415" y="5717893"/>
            <a:ext cx="4190035" cy="769441"/>
          </a:xfrm>
          <a:prstGeom prst="rect">
            <a:avLst/>
          </a:prstGeom>
          <a:noFill/>
        </p:spPr>
        <p:txBody>
          <a:bodyPr wrap="square" rtlCol="0">
            <a:spAutoFit/>
          </a:bodyPr>
          <a:lstStyle/>
          <a:p>
            <a:r>
              <a:rPr lang="en-US" sz="4400" dirty="0">
                <a:latin typeface="Bahnschrift SemiCondensed" panose="020B0502040204020203" pitchFamily="34" charset="0"/>
              </a:rPr>
              <a:t>Matthew 20:20-21</a:t>
            </a:r>
            <a:endParaRPr lang="en-US" sz="4400" dirty="0"/>
          </a:p>
        </p:txBody>
      </p:sp>
      <p:pic>
        <p:nvPicPr>
          <p:cNvPr id="4" name="Picture 3" descr="A person wearing glasses&#10;&#10;Description automatically generated with medium confidence">
            <a:extLst>
              <a:ext uri="{FF2B5EF4-FFF2-40B4-BE49-F238E27FC236}">
                <a16:creationId xmlns:a16="http://schemas.microsoft.com/office/drawing/2014/main" xmlns="" id="{09760AE4-A286-C705-F864-FCA4201330E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007"/>
          <a:stretch/>
        </p:blipFill>
        <p:spPr>
          <a:xfrm>
            <a:off x="2857500" y="1542415"/>
            <a:ext cx="5261610" cy="4787728"/>
          </a:xfrm>
          <a:prstGeom prst="rect">
            <a:avLst/>
          </a:prstGeom>
        </p:spPr>
      </p:pic>
    </p:spTree>
    <p:extLst>
      <p:ext uri="{BB962C8B-B14F-4D97-AF65-F5344CB8AC3E}">
        <p14:creationId xmlns:p14="http://schemas.microsoft.com/office/powerpoint/2010/main" val="163668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left)">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45ED424-55AF-F84D-A175-49C1C4EF351A}"/>
              </a:ext>
            </a:extLst>
          </p:cNvPr>
          <p:cNvSpPr>
            <a:spLocks noGrp="1"/>
          </p:cNvSpPr>
          <p:nvPr>
            <p:ph idx="1"/>
          </p:nvPr>
        </p:nvSpPr>
        <p:spPr>
          <a:xfrm>
            <a:off x="209550" y="206375"/>
            <a:ext cx="11772900" cy="6451600"/>
          </a:xfrm>
          <a:solidFill>
            <a:schemeClr val="accent6"/>
          </a:solidFill>
        </p:spPr>
        <p:txBody>
          <a:bodyPr>
            <a:normAutofit/>
          </a:bodyPr>
          <a:lstStyle/>
          <a:p>
            <a:pPr marL="0" indent="0">
              <a:buNone/>
            </a:pPr>
            <a:r>
              <a:rPr lang="en-US" sz="4800" dirty="0">
                <a:latin typeface="Bahnschrift SemiCondensed" panose="020B0502040204020203" pitchFamily="34" charset="0"/>
              </a:rPr>
              <a:t>But Jesus replied, “You do not know what you are asking. Are you able to drink the cup that I am about to drink?” They said to Him, “We are able.” </a:t>
            </a:r>
          </a:p>
          <a:p>
            <a:pPr marL="0" indent="0">
              <a:buNone/>
            </a:pPr>
            <a:r>
              <a:rPr lang="en-US" sz="4800" dirty="0">
                <a:latin typeface="Bahnschrift SemiCondensed" panose="020B0502040204020203" pitchFamily="34" charset="0"/>
              </a:rPr>
              <a:t>He said to them, “My cup you shall drink; but to sit at My right and at My left is not Mine to give, but it is for those for whom it has been prepared by My Father.”</a:t>
            </a:r>
            <a:endParaRPr lang="en-US" sz="3600" dirty="0">
              <a:latin typeface="Bahnschrift SemiCondensed" panose="020B0502040204020203" pitchFamily="34" charset="0"/>
            </a:endParaRPr>
          </a:p>
        </p:txBody>
      </p:sp>
      <p:sp>
        <p:nvSpPr>
          <p:cNvPr id="4" name="TextBox 3">
            <a:extLst>
              <a:ext uri="{FF2B5EF4-FFF2-40B4-BE49-F238E27FC236}">
                <a16:creationId xmlns:a16="http://schemas.microsoft.com/office/drawing/2014/main" xmlns="" id="{187378E2-160F-93F1-02DE-D663AE6F3454}"/>
              </a:ext>
            </a:extLst>
          </p:cNvPr>
          <p:cNvSpPr txBox="1"/>
          <p:nvPr/>
        </p:nvSpPr>
        <p:spPr>
          <a:xfrm>
            <a:off x="7792415" y="5717893"/>
            <a:ext cx="4190035" cy="769441"/>
          </a:xfrm>
          <a:prstGeom prst="rect">
            <a:avLst/>
          </a:prstGeom>
          <a:noFill/>
        </p:spPr>
        <p:txBody>
          <a:bodyPr wrap="square" rtlCol="0">
            <a:spAutoFit/>
          </a:bodyPr>
          <a:lstStyle/>
          <a:p>
            <a:r>
              <a:rPr lang="en-US" sz="4400" dirty="0">
                <a:latin typeface="Bahnschrift SemiCondensed" panose="020B0502040204020203" pitchFamily="34" charset="0"/>
              </a:rPr>
              <a:t>Matthew 20:22-23</a:t>
            </a:r>
            <a:endParaRPr lang="en-US" sz="4400" dirty="0"/>
          </a:p>
        </p:txBody>
      </p:sp>
    </p:spTree>
    <p:extLst>
      <p:ext uri="{BB962C8B-B14F-4D97-AF65-F5344CB8AC3E}">
        <p14:creationId xmlns:p14="http://schemas.microsoft.com/office/powerpoint/2010/main" val="258692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45ED424-55AF-F84D-A175-49C1C4EF351A}"/>
              </a:ext>
            </a:extLst>
          </p:cNvPr>
          <p:cNvSpPr>
            <a:spLocks noGrp="1"/>
          </p:cNvSpPr>
          <p:nvPr>
            <p:ph idx="1"/>
          </p:nvPr>
        </p:nvSpPr>
        <p:spPr>
          <a:xfrm>
            <a:off x="209550" y="206375"/>
            <a:ext cx="11772900" cy="6451600"/>
          </a:xfrm>
          <a:solidFill>
            <a:schemeClr val="accent6"/>
          </a:solidFill>
        </p:spPr>
        <p:txBody>
          <a:bodyPr>
            <a:normAutofit/>
          </a:bodyPr>
          <a:lstStyle/>
          <a:p>
            <a:pPr marL="0" indent="0">
              <a:buNone/>
            </a:pPr>
            <a:r>
              <a:rPr lang="en-US" sz="4800" dirty="0">
                <a:latin typeface="Bahnschrift SemiCondensed" panose="020B0502040204020203" pitchFamily="34" charset="0"/>
              </a:rPr>
              <a:t>And after hearing this, the other ten disciples became indignant with the two brothers. </a:t>
            </a:r>
          </a:p>
          <a:p>
            <a:pPr marL="0" indent="0">
              <a:buNone/>
            </a:pPr>
            <a:r>
              <a:rPr lang="en-US" sz="4800" dirty="0">
                <a:latin typeface="Bahnschrift SemiCondensed" panose="020B0502040204020203" pitchFamily="34" charset="0"/>
              </a:rPr>
              <a:t>But Jesus called them to Himself and said, “You know that the rulers of the Gentiles domineer over them, and those in high position exercise authority over them.</a:t>
            </a:r>
          </a:p>
        </p:txBody>
      </p:sp>
      <p:sp>
        <p:nvSpPr>
          <p:cNvPr id="6" name="TextBox 5">
            <a:extLst>
              <a:ext uri="{FF2B5EF4-FFF2-40B4-BE49-F238E27FC236}">
                <a16:creationId xmlns:a16="http://schemas.microsoft.com/office/drawing/2014/main" xmlns="" id="{2F3E6D5F-75DC-F11F-FF14-1320BEA18CA9}"/>
              </a:ext>
            </a:extLst>
          </p:cNvPr>
          <p:cNvSpPr txBox="1"/>
          <p:nvPr/>
        </p:nvSpPr>
        <p:spPr>
          <a:xfrm>
            <a:off x="7792415" y="5717893"/>
            <a:ext cx="4190035" cy="769441"/>
          </a:xfrm>
          <a:prstGeom prst="rect">
            <a:avLst/>
          </a:prstGeom>
          <a:noFill/>
        </p:spPr>
        <p:txBody>
          <a:bodyPr wrap="square" rtlCol="0">
            <a:spAutoFit/>
          </a:bodyPr>
          <a:lstStyle/>
          <a:p>
            <a:r>
              <a:rPr lang="en-US" sz="4400" dirty="0">
                <a:latin typeface="Bahnschrift SemiCondensed" panose="020B0502040204020203" pitchFamily="34" charset="0"/>
              </a:rPr>
              <a:t>Matthew 20:24-25</a:t>
            </a:r>
            <a:endParaRPr lang="en-US" sz="4400" dirty="0"/>
          </a:p>
        </p:txBody>
      </p:sp>
    </p:spTree>
    <p:extLst>
      <p:ext uri="{BB962C8B-B14F-4D97-AF65-F5344CB8AC3E}">
        <p14:creationId xmlns:p14="http://schemas.microsoft.com/office/powerpoint/2010/main" val="374791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45ED424-55AF-F84D-A175-49C1C4EF351A}"/>
              </a:ext>
            </a:extLst>
          </p:cNvPr>
          <p:cNvSpPr>
            <a:spLocks noGrp="1"/>
          </p:cNvSpPr>
          <p:nvPr>
            <p:ph idx="1"/>
          </p:nvPr>
        </p:nvSpPr>
        <p:spPr>
          <a:xfrm>
            <a:off x="209550" y="206375"/>
            <a:ext cx="11772900" cy="6451600"/>
          </a:xfrm>
          <a:solidFill>
            <a:schemeClr val="accent6"/>
          </a:solidFill>
        </p:spPr>
        <p:txBody>
          <a:bodyPr>
            <a:noAutofit/>
          </a:bodyPr>
          <a:lstStyle/>
          <a:p>
            <a:pPr marL="0" indent="0">
              <a:buNone/>
            </a:pPr>
            <a:r>
              <a:rPr lang="en-US" sz="4800" dirty="0">
                <a:latin typeface="Bahnschrift SemiCondensed" panose="020B0502040204020203" pitchFamily="34" charset="0"/>
              </a:rPr>
              <a:t>It is not this way among you, but whoever wants to become prominent among you shall be your servant, and whoever desires to be first among you shall be your slave; </a:t>
            </a:r>
          </a:p>
          <a:p>
            <a:pPr marL="0" indent="0">
              <a:buNone/>
            </a:pPr>
            <a:r>
              <a:rPr lang="en-US" sz="4800" dirty="0">
                <a:latin typeface="Bahnschrift SemiCondensed" panose="020B0502040204020203" pitchFamily="34" charset="0"/>
              </a:rPr>
              <a:t>just as the Son of Man did not come to be served, but to serve, and to give His life as a ransom for many.”</a:t>
            </a:r>
          </a:p>
        </p:txBody>
      </p:sp>
      <p:sp>
        <p:nvSpPr>
          <p:cNvPr id="5" name="TextBox 4">
            <a:extLst>
              <a:ext uri="{FF2B5EF4-FFF2-40B4-BE49-F238E27FC236}">
                <a16:creationId xmlns:a16="http://schemas.microsoft.com/office/drawing/2014/main" xmlns="" id="{1CB17561-F58C-607B-AA53-7C78D8E3CE22}"/>
              </a:ext>
            </a:extLst>
          </p:cNvPr>
          <p:cNvSpPr txBox="1"/>
          <p:nvPr/>
        </p:nvSpPr>
        <p:spPr>
          <a:xfrm>
            <a:off x="7792415" y="5717893"/>
            <a:ext cx="4190035" cy="769441"/>
          </a:xfrm>
          <a:prstGeom prst="rect">
            <a:avLst/>
          </a:prstGeom>
          <a:noFill/>
        </p:spPr>
        <p:txBody>
          <a:bodyPr wrap="square" rtlCol="0">
            <a:spAutoFit/>
          </a:bodyPr>
          <a:lstStyle/>
          <a:p>
            <a:r>
              <a:rPr lang="en-US" sz="4400" dirty="0">
                <a:latin typeface="Bahnschrift SemiCondensed" panose="020B0502040204020203" pitchFamily="34" charset="0"/>
              </a:rPr>
              <a:t>Matthew 20:26-28</a:t>
            </a:r>
            <a:endParaRPr lang="en-US" sz="4400"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64198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45ED424-55AF-F84D-A175-49C1C4EF351A}"/>
              </a:ext>
            </a:extLst>
          </p:cNvPr>
          <p:cNvSpPr>
            <a:spLocks noGrp="1"/>
          </p:cNvSpPr>
          <p:nvPr>
            <p:ph idx="1"/>
          </p:nvPr>
        </p:nvSpPr>
        <p:spPr>
          <a:xfrm>
            <a:off x="209550" y="206375"/>
            <a:ext cx="11772900" cy="6451600"/>
          </a:xfrm>
          <a:solidFill>
            <a:schemeClr val="accent6"/>
          </a:solidFill>
        </p:spPr>
        <p:txBody>
          <a:bodyPr>
            <a:noAutofit/>
          </a:bodyPr>
          <a:lstStyle/>
          <a:p>
            <a:pPr marL="0" indent="0">
              <a:buNone/>
            </a:pPr>
            <a:r>
              <a:rPr lang="en-US" sz="4800" dirty="0">
                <a:latin typeface="Bahnschrift SemiCondensed" panose="020B0502040204020203" pitchFamily="34" charset="0"/>
              </a:rPr>
              <a:t>It is not this way among you, but whoever wants to become prominent among you shall be your servant, and whoever desires to be first among you shall be your slave; </a:t>
            </a:r>
          </a:p>
          <a:p>
            <a:pPr marL="0" indent="0">
              <a:buNone/>
            </a:pPr>
            <a:r>
              <a:rPr lang="en-US" sz="4800" dirty="0">
                <a:latin typeface="Bahnschrift SemiCondensed" panose="020B0502040204020203" pitchFamily="34" charset="0"/>
              </a:rPr>
              <a:t>just as the Son of Man did not come to be served, but to serve, and to give His life as a ransom for many.”</a:t>
            </a:r>
          </a:p>
        </p:txBody>
      </p:sp>
      <p:sp>
        <p:nvSpPr>
          <p:cNvPr id="5" name="TextBox 4">
            <a:extLst>
              <a:ext uri="{FF2B5EF4-FFF2-40B4-BE49-F238E27FC236}">
                <a16:creationId xmlns:a16="http://schemas.microsoft.com/office/drawing/2014/main" xmlns="" id="{1CB17561-F58C-607B-AA53-7C78D8E3CE22}"/>
              </a:ext>
            </a:extLst>
          </p:cNvPr>
          <p:cNvSpPr txBox="1"/>
          <p:nvPr/>
        </p:nvSpPr>
        <p:spPr>
          <a:xfrm>
            <a:off x="7792415" y="5717893"/>
            <a:ext cx="4190035" cy="769441"/>
          </a:xfrm>
          <a:prstGeom prst="rect">
            <a:avLst/>
          </a:prstGeom>
          <a:noFill/>
        </p:spPr>
        <p:txBody>
          <a:bodyPr wrap="square" rtlCol="0">
            <a:spAutoFit/>
          </a:bodyPr>
          <a:lstStyle/>
          <a:p>
            <a:r>
              <a:rPr lang="en-US" sz="4400" dirty="0">
                <a:latin typeface="Bahnschrift SemiCondensed" panose="020B0502040204020203" pitchFamily="34" charset="0"/>
              </a:rPr>
              <a:t>Matthew 20:26-28</a:t>
            </a:r>
            <a:endParaRPr lang="en-US" sz="4400" dirty="0"/>
          </a:p>
        </p:txBody>
      </p:sp>
      <p:sp>
        <p:nvSpPr>
          <p:cNvPr id="4" name="Title 1">
            <a:extLst>
              <a:ext uri="{FF2B5EF4-FFF2-40B4-BE49-F238E27FC236}">
                <a16:creationId xmlns:a16="http://schemas.microsoft.com/office/drawing/2014/main" xmlns="" id="{E885B597-B8B0-3147-A714-D1CF569717A5}"/>
              </a:ext>
            </a:extLst>
          </p:cNvPr>
          <p:cNvSpPr>
            <a:spLocks noGrp="1"/>
          </p:cNvSpPr>
          <p:nvPr>
            <p:ph type="title"/>
          </p:nvPr>
        </p:nvSpPr>
        <p:spPr>
          <a:xfrm>
            <a:off x="342900" y="370666"/>
            <a:ext cx="11506200" cy="2083167"/>
          </a:xfrm>
          <a:solidFill>
            <a:schemeClr val="accent1"/>
          </a:solidFill>
          <a:effectLst>
            <a:glow rad="63500">
              <a:schemeClr val="accent4">
                <a:satMod val="175000"/>
                <a:alpha val="46000"/>
              </a:schemeClr>
            </a:glow>
            <a:outerShdw blurRad="63500" sx="102000" sy="102000" algn="ctr" rotWithShape="0">
              <a:prstClr val="black">
                <a:alpha val="40000"/>
              </a:prstClr>
            </a:outerShdw>
          </a:effectLst>
        </p:spPr>
        <p:txBody>
          <a:bodyPr>
            <a:normAutofit/>
          </a:bodyPr>
          <a:lstStyle/>
          <a:p>
            <a:r>
              <a:rPr lang="en-US" sz="4800" dirty="0">
                <a:latin typeface="Bahnschrift SemiCondensed" panose="020B0502040204020203" pitchFamily="34" charset="0"/>
              </a:rPr>
              <a:t>Jesus does not refute their ambition for greatness, but He does redefine it</a:t>
            </a:r>
          </a:p>
        </p:txBody>
      </p:sp>
    </p:spTree>
    <p:extLst>
      <p:ext uri="{BB962C8B-B14F-4D97-AF65-F5344CB8AC3E}">
        <p14:creationId xmlns:p14="http://schemas.microsoft.com/office/powerpoint/2010/main" val="22683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EB9C91-2024-8345-8C13-5550C04E57CA}"/>
              </a:ext>
            </a:extLst>
          </p:cNvPr>
          <p:cNvSpPr>
            <a:spLocks noGrp="1"/>
          </p:cNvSpPr>
          <p:nvPr>
            <p:ph type="title"/>
          </p:nvPr>
        </p:nvSpPr>
        <p:spPr>
          <a:solidFill>
            <a:schemeClr val="accent4"/>
          </a:solidFill>
          <a:effectLst>
            <a:glow rad="63500">
              <a:schemeClr val="accent4">
                <a:satMod val="175000"/>
                <a:alpha val="46000"/>
              </a:schemeClr>
            </a:glow>
            <a:outerShdw blurRad="63500" sx="102000" sy="102000" algn="ctr" rotWithShape="0">
              <a:prstClr val="black">
                <a:alpha val="40000"/>
              </a:prstClr>
            </a:outerShdw>
          </a:effectLst>
        </p:spPr>
        <p:txBody>
          <a:bodyPr/>
          <a:lstStyle/>
          <a:p>
            <a:pPr algn="ctr"/>
            <a:r>
              <a:rPr lang="en-US" dirty="0">
                <a:latin typeface="Bahnschrift SemiCondensed" panose="020B0502040204020203" pitchFamily="34" charset="0"/>
              </a:rPr>
              <a:t>Why this topic?</a:t>
            </a:r>
          </a:p>
        </p:txBody>
      </p:sp>
      <p:sp>
        <p:nvSpPr>
          <p:cNvPr id="3" name="Content Placeholder 2">
            <a:extLst>
              <a:ext uri="{FF2B5EF4-FFF2-40B4-BE49-F238E27FC236}">
                <a16:creationId xmlns:a16="http://schemas.microsoft.com/office/drawing/2014/main" xmlns="" id="{445ED424-55AF-F84D-A175-49C1C4EF351A}"/>
              </a:ext>
            </a:extLst>
          </p:cNvPr>
          <p:cNvSpPr>
            <a:spLocks noGrp="1"/>
          </p:cNvSpPr>
          <p:nvPr>
            <p:ph idx="1"/>
          </p:nvPr>
        </p:nvSpPr>
        <p:spPr/>
        <p:txBody>
          <a:bodyPr>
            <a:normAutofit/>
          </a:bodyPr>
          <a:lstStyle/>
          <a:p>
            <a:r>
              <a:rPr lang="en-US" sz="4800" dirty="0">
                <a:latin typeface="Bahnschrift SemiCondensed" panose="020B0502040204020203" pitchFamily="34" charset="0"/>
              </a:rPr>
              <a:t>My experience</a:t>
            </a:r>
          </a:p>
          <a:p>
            <a:r>
              <a:rPr lang="en-US" sz="4800" dirty="0">
                <a:latin typeface="Bahnschrift SemiCondensed" panose="020B0502040204020203" pitchFamily="34" charset="0"/>
              </a:rPr>
              <a:t>Apparent contradictions </a:t>
            </a:r>
          </a:p>
          <a:p>
            <a:endParaRPr lang="en-US" sz="3600" dirty="0">
              <a:latin typeface="Bahnschrift SemiCondensed" panose="020B0502040204020203" pitchFamily="34" charset="0"/>
            </a:endParaRPr>
          </a:p>
        </p:txBody>
      </p:sp>
    </p:spTree>
    <p:extLst>
      <p:ext uri="{BB962C8B-B14F-4D97-AF65-F5344CB8AC3E}">
        <p14:creationId xmlns:p14="http://schemas.microsoft.com/office/powerpoint/2010/main" val="370022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EB9C91-2024-8345-8C13-5550C04E57CA}"/>
              </a:ext>
            </a:extLst>
          </p:cNvPr>
          <p:cNvSpPr>
            <a:spLocks noGrp="1"/>
          </p:cNvSpPr>
          <p:nvPr>
            <p:ph type="title"/>
          </p:nvPr>
        </p:nvSpPr>
        <p:spPr>
          <a:solidFill>
            <a:schemeClr val="accent4"/>
          </a:solidFill>
          <a:effectLst>
            <a:glow rad="63500">
              <a:schemeClr val="accent4">
                <a:satMod val="175000"/>
                <a:alpha val="46000"/>
              </a:schemeClr>
            </a:glow>
            <a:outerShdw blurRad="63500" sx="102000" sy="102000" algn="ctr" rotWithShape="0">
              <a:prstClr val="black">
                <a:alpha val="40000"/>
              </a:prstClr>
            </a:outerShdw>
          </a:effectLst>
        </p:spPr>
        <p:txBody>
          <a:bodyPr/>
          <a:lstStyle/>
          <a:p>
            <a:pPr algn="ctr"/>
            <a:r>
              <a:rPr lang="en-US" dirty="0">
                <a:latin typeface="Bahnschrift SemiCondensed" panose="020B0502040204020203" pitchFamily="34" charset="0"/>
              </a:rPr>
              <a:t>Godly ambition</a:t>
            </a:r>
          </a:p>
        </p:txBody>
      </p:sp>
      <p:sp>
        <p:nvSpPr>
          <p:cNvPr id="3" name="Content Placeholder 2">
            <a:extLst>
              <a:ext uri="{FF2B5EF4-FFF2-40B4-BE49-F238E27FC236}">
                <a16:creationId xmlns:a16="http://schemas.microsoft.com/office/drawing/2014/main" xmlns="" id="{445ED424-55AF-F84D-A175-49C1C4EF351A}"/>
              </a:ext>
            </a:extLst>
          </p:cNvPr>
          <p:cNvSpPr>
            <a:spLocks noGrp="1"/>
          </p:cNvSpPr>
          <p:nvPr>
            <p:ph idx="1"/>
          </p:nvPr>
        </p:nvSpPr>
        <p:spPr/>
        <p:txBody>
          <a:bodyPr>
            <a:normAutofit/>
          </a:bodyPr>
          <a:lstStyle/>
          <a:p>
            <a:r>
              <a:rPr lang="en-US" sz="4800" dirty="0">
                <a:latin typeface="Bahnschrift SemiCondensed" panose="020B0502040204020203" pitchFamily="34" charset="0"/>
              </a:rPr>
              <a:t>Longing for greatness, for eternal importance, proximity to Jesus </a:t>
            </a:r>
          </a:p>
          <a:p>
            <a:r>
              <a:rPr lang="en-US" sz="4800" dirty="0">
                <a:latin typeface="Bahnschrift SemiCondensed" panose="020B0502040204020203" pitchFamily="34" charset="0"/>
              </a:rPr>
              <a:t>Drive that includes a willingness to suffer, obey God at all costs </a:t>
            </a:r>
          </a:p>
          <a:p>
            <a:r>
              <a:rPr lang="en-US" sz="4800" dirty="0">
                <a:latin typeface="Bahnschrift SemiCondensed" panose="020B0502040204020203" pitchFamily="34" charset="0"/>
              </a:rPr>
              <a:t>Characterized by self-sacrificing service</a:t>
            </a:r>
          </a:p>
          <a:p>
            <a:endParaRPr lang="en-US" sz="4800" dirty="0">
              <a:latin typeface="Bahnschrift SemiCondensed" panose="020B0502040204020203" pitchFamily="34" charset="0"/>
            </a:endParaRPr>
          </a:p>
        </p:txBody>
      </p:sp>
    </p:spTree>
    <p:extLst>
      <p:ext uri="{BB962C8B-B14F-4D97-AF65-F5344CB8AC3E}">
        <p14:creationId xmlns:p14="http://schemas.microsoft.com/office/powerpoint/2010/main" val="19449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9C24B2-18BA-734C-86FE-8ED549E5FFB7}"/>
              </a:ext>
            </a:extLst>
          </p:cNvPr>
          <p:cNvSpPr>
            <a:spLocks noGrp="1"/>
          </p:cNvSpPr>
          <p:nvPr>
            <p:ph type="title"/>
          </p:nvPr>
        </p:nvSpPr>
        <p:spPr/>
        <p:txBody>
          <a:bodyPr/>
          <a:lstStyle/>
          <a:p>
            <a:r>
              <a:rPr lang="en-US" dirty="0">
                <a:latin typeface="Bahnschrift SemiCondensed" panose="020B0502040204020203" pitchFamily="34" charset="0"/>
              </a:rPr>
              <a:t>2. Selfish ambition vs Godly ambition</a:t>
            </a:r>
          </a:p>
        </p:txBody>
      </p:sp>
    </p:spTree>
    <p:extLst>
      <p:ext uri="{BB962C8B-B14F-4D97-AF65-F5344CB8AC3E}">
        <p14:creationId xmlns:p14="http://schemas.microsoft.com/office/powerpoint/2010/main" val="2104862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xmlns="" id="{4C9975A4-A773-FA1C-084D-57DF3D7EEFEF}"/>
              </a:ext>
            </a:extLst>
          </p:cNvPr>
          <p:cNvGraphicFramePr>
            <a:graphicFrameLocks noGrp="1"/>
          </p:cNvGraphicFramePr>
          <p:nvPr>
            <p:extLst>
              <p:ext uri="{D42A27DB-BD31-4B8C-83A1-F6EECF244321}">
                <p14:modId xmlns:p14="http://schemas.microsoft.com/office/powerpoint/2010/main" val="1748389766"/>
              </p:ext>
            </p:extLst>
          </p:nvPr>
        </p:nvGraphicFramePr>
        <p:xfrm>
          <a:off x="116440" y="92597"/>
          <a:ext cx="11959119" cy="6632293"/>
        </p:xfrm>
        <a:graphic>
          <a:graphicData uri="http://schemas.openxmlformats.org/drawingml/2006/table">
            <a:tbl>
              <a:tblPr firstRow="1">
                <a:tableStyleId>{EB9631B5-78F2-41C9-869B-9F39066F8104}</a:tableStyleId>
              </a:tblPr>
              <a:tblGrid>
                <a:gridCol w="3986373">
                  <a:extLst>
                    <a:ext uri="{9D8B030D-6E8A-4147-A177-3AD203B41FA5}">
                      <a16:colId xmlns:a16="http://schemas.microsoft.com/office/drawing/2014/main" xmlns="" val="3024222456"/>
                    </a:ext>
                  </a:extLst>
                </a:gridCol>
                <a:gridCol w="3986373">
                  <a:extLst>
                    <a:ext uri="{9D8B030D-6E8A-4147-A177-3AD203B41FA5}">
                      <a16:colId xmlns:a16="http://schemas.microsoft.com/office/drawing/2014/main" xmlns="" val="2568058918"/>
                    </a:ext>
                  </a:extLst>
                </a:gridCol>
                <a:gridCol w="3986373">
                  <a:extLst>
                    <a:ext uri="{9D8B030D-6E8A-4147-A177-3AD203B41FA5}">
                      <a16:colId xmlns:a16="http://schemas.microsoft.com/office/drawing/2014/main" xmlns="" val="302982470"/>
                    </a:ext>
                  </a:extLst>
                </a:gridCol>
              </a:tblGrid>
              <a:tr h="955808">
                <a:tc>
                  <a:txBody>
                    <a:bodyPr/>
                    <a:lstStyle/>
                    <a:p>
                      <a:endParaRPr lang="en-US" sz="3000" dirty="0">
                        <a:latin typeface="Bahnschrift SemiCondensed" panose="020B0502040204020203" pitchFamily="34" charset="0"/>
                      </a:endParaRPr>
                    </a:p>
                  </a:txBody>
                  <a:tcPr>
                    <a:lnR w="28575" cap="flat" cmpd="sng" algn="ctr">
                      <a:solidFill>
                        <a:schemeClr val="bg1"/>
                      </a:solidFill>
                      <a:prstDash val="solid"/>
                      <a:round/>
                      <a:headEnd type="none" w="med" len="med"/>
                      <a:tailEnd type="none" w="med" len="med"/>
                    </a:lnR>
                  </a:tcPr>
                </a:tc>
                <a:tc>
                  <a:txBody>
                    <a:bodyPr/>
                    <a:lstStyle/>
                    <a:p>
                      <a:pPr algn="ctr"/>
                      <a:r>
                        <a:rPr lang="en-US" sz="4000" b="0" dirty="0">
                          <a:latin typeface="Bahnschrift SemiCondensed" panose="020B0502040204020203" pitchFamily="34" charset="0"/>
                        </a:rPr>
                        <a:t>Selfish Ambition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lang="en-US" sz="4000" b="0" dirty="0">
                          <a:latin typeface="Bahnschrift SemiCondensed" panose="020B0502040204020203" pitchFamily="34" charset="0"/>
                        </a:rPr>
                        <a:t>Godly Ambition</a:t>
                      </a:r>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xmlns="" val="1243297947"/>
                  </a:ext>
                </a:extLst>
              </a:tr>
              <a:tr h="622582">
                <a:tc>
                  <a:txBody>
                    <a:bodyPr/>
                    <a:lstStyle/>
                    <a:p>
                      <a:r>
                        <a:rPr lang="en-US" sz="3000" dirty="0">
                          <a:latin typeface="Bahnschrift SemiCondensed" panose="020B0502040204020203" pitchFamily="34" charset="0"/>
                        </a:rPr>
                        <a:t>Driven by</a:t>
                      </a:r>
                    </a:p>
                  </a:txBody>
                  <a:tcP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r>
                        <a:rPr lang="en-US" sz="3000" dirty="0">
                          <a:solidFill>
                            <a:schemeClr val="bg1"/>
                          </a:solidFill>
                          <a:latin typeface="Bahnschrift SemiCondensed" panose="020B0502040204020203" pitchFamily="34" charset="0"/>
                        </a:rPr>
                        <a:t>Emptiness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r>
                        <a:rPr lang="en-US" sz="3000" dirty="0">
                          <a:solidFill>
                            <a:schemeClr val="tx1"/>
                          </a:solidFill>
                          <a:latin typeface="Bahnschrift SemiCondensed" panose="020B0502040204020203" pitchFamily="34" charset="0"/>
                        </a:rPr>
                        <a:t> Fullness</a:t>
                      </a:r>
                    </a:p>
                  </a:txBody>
                  <a:tcP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2738568778"/>
                  </a:ext>
                </a:extLst>
              </a:tr>
              <a:tr h="622582">
                <a:tc>
                  <a:txBody>
                    <a:bodyPr/>
                    <a:lstStyle/>
                    <a:p>
                      <a:r>
                        <a:rPr lang="en-US" sz="3000" dirty="0">
                          <a:latin typeface="Bahnschrift SemiCondensed" panose="020B0502040204020203" pitchFamily="34" charset="0"/>
                        </a:rPr>
                        <a:t>Motivated by</a:t>
                      </a: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tx1"/>
                          </a:solidFill>
                          <a:latin typeface="Bahnschrift SemiCondensed" panose="020B0502040204020203" pitchFamily="34" charset="0"/>
                        </a:rPr>
                        <a:t>Self’s needs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tx1"/>
                          </a:solidFill>
                          <a:latin typeface="Bahnschrift SemiCondensed" panose="020B0502040204020203" pitchFamily="34" charset="0"/>
                        </a:rPr>
                        <a:t>Others’ needs</a:t>
                      </a: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4172652700"/>
                  </a:ext>
                </a:extLst>
              </a:tr>
              <a:tr h="1135297">
                <a:tc>
                  <a:txBody>
                    <a:bodyPr/>
                    <a:lstStyle/>
                    <a:p>
                      <a:r>
                        <a:rPr lang="en-US" sz="3000" dirty="0">
                          <a:latin typeface="Bahnschrift SemiCondensed" panose="020B0502040204020203" pitchFamily="34" charset="0"/>
                        </a:rPr>
                        <a:t>Prevailing attitude</a:t>
                      </a: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tx1"/>
                          </a:solidFill>
                          <a:latin typeface="Bahnschrift SemiCondensed" panose="020B0502040204020203" pitchFamily="34" charset="0"/>
                        </a:rPr>
                        <a:t>Entitlement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tx1"/>
                          </a:solidFill>
                          <a:latin typeface="Bahnschrift SemiCondensed" panose="020B0502040204020203" pitchFamily="34" charset="0"/>
                        </a:rPr>
                        <a:t>Gratitude, content (but not complacent)</a:t>
                      </a: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3128358547"/>
                  </a:ext>
                </a:extLst>
              </a:tr>
              <a:tr h="622582">
                <a:tc>
                  <a:txBody>
                    <a:bodyPr/>
                    <a:lstStyle/>
                    <a:p>
                      <a:r>
                        <a:rPr lang="en-US" sz="3000" dirty="0">
                          <a:latin typeface="Bahnschrift SemiCondensed" panose="020B0502040204020203" pitchFamily="34" charset="0"/>
                        </a:rPr>
                        <a:t>Relationships with others</a:t>
                      </a: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tx1"/>
                          </a:solidFill>
                          <a:latin typeface="Bahnschrift SemiCondensed" panose="020B0502040204020203" pitchFamily="34" charset="0"/>
                        </a:rPr>
                        <a:t>Inherently competitive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tx1"/>
                          </a:solidFill>
                          <a:latin typeface="Bahnschrift SemiCondensed" panose="020B0502040204020203" pitchFamily="34" charset="0"/>
                        </a:rPr>
                        <a:t>Cooperative, supportive </a:t>
                      </a: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3146843709"/>
                  </a:ext>
                </a:extLst>
              </a:tr>
              <a:tr h="2673442">
                <a:tc>
                  <a:txBody>
                    <a:bodyPr/>
                    <a:lstStyle/>
                    <a:p>
                      <a:r>
                        <a:rPr lang="en-US" sz="3000" dirty="0">
                          <a:latin typeface="Bahnschrift SemiCondensed" panose="020B0502040204020203" pitchFamily="34" charset="0"/>
                        </a:rPr>
                        <a:t>Longing and striving for</a:t>
                      </a: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r>
                        <a:rPr lang="en-US" sz="3000" dirty="0">
                          <a:solidFill>
                            <a:schemeClr val="tx1"/>
                          </a:solidFill>
                          <a:latin typeface="Bahnschrift SemiCondensed" panose="020B0502040204020203" pitchFamily="34" charset="0"/>
                        </a:rPr>
                        <a:t>Self-promotion, power, control, praise, respect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r>
                        <a:rPr lang="en-US" sz="3000" dirty="0">
                          <a:solidFill>
                            <a:schemeClr val="tx1"/>
                          </a:solidFill>
                          <a:latin typeface="Bahnschrift SemiCondensed" panose="020B0502040204020203" pitchFamily="34" charset="0"/>
                        </a:rPr>
                        <a:t>Work that is pleasing to God, deeper love toward God, deeper knowledge of and trust in God, wider influence for God</a:t>
                      </a: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2384072540"/>
                  </a:ext>
                </a:extLst>
              </a:tr>
            </a:tbl>
          </a:graphicData>
        </a:graphic>
      </p:graphicFrame>
    </p:spTree>
    <p:extLst>
      <p:ext uri="{BB962C8B-B14F-4D97-AF65-F5344CB8AC3E}">
        <p14:creationId xmlns:p14="http://schemas.microsoft.com/office/powerpoint/2010/main" val="4023462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5C0034A-376F-30A3-99E1-755AC3B5EAF7}"/>
              </a:ext>
            </a:extLst>
          </p:cNvPr>
          <p:cNvSpPr>
            <a:spLocks noGrp="1"/>
          </p:cNvSpPr>
          <p:nvPr>
            <p:ph idx="1"/>
          </p:nvPr>
        </p:nvSpPr>
        <p:spPr>
          <a:xfrm>
            <a:off x="113017" y="102742"/>
            <a:ext cx="7633698" cy="6606283"/>
          </a:xfrm>
        </p:spPr>
        <p:txBody>
          <a:bodyPr>
            <a:noAutofit/>
          </a:bodyPr>
          <a:lstStyle/>
          <a:p>
            <a:pPr marL="0" indent="0">
              <a:buNone/>
            </a:pPr>
            <a:r>
              <a:rPr lang="en-US" sz="4800" dirty="0">
                <a:latin typeface="Bahnschrift SemiCondensed" panose="020B0502040204020203" pitchFamily="34" charset="0"/>
              </a:rPr>
              <a:t>A deficit thinker is someone who thinks he is a nobody who must make himself into a somebody by what he does. He is marked by emptiness. He is a driven person; all his energy is focused on himself, on seeking to buy an identity through his accomplishments. </a:t>
            </a:r>
          </a:p>
        </p:txBody>
      </p:sp>
      <p:pic>
        <p:nvPicPr>
          <p:cNvPr id="2" name="Picture 2" descr="Effective Pastoring: Giving Vision, Direction, and Care to Your Church  (Swindoll Leadership Library) - Kindle edition by Lawrence, Bill, Swindoll,  Charles R.. Religion &amp; Spirituality Kindle eBooks @ Amazon.com.">
            <a:extLst>
              <a:ext uri="{FF2B5EF4-FFF2-40B4-BE49-F238E27FC236}">
                <a16:creationId xmlns:a16="http://schemas.microsoft.com/office/drawing/2014/main" xmlns="" id="{0FE46418-2F6A-C0C5-E01E-12A6AD2A6A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0003" y="0"/>
            <a:ext cx="432199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00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5C0034A-376F-30A3-99E1-755AC3B5EAF7}"/>
              </a:ext>
            </a:extLst>
          </p:cNvPr>
          <p:cNvSpPr>
            <a:spLocks noGrp="1"/>
          </p:cNvSpPr>
          <p:nvPr>
            <p:ph idx="1"/>
          </p:nvPr>
        </p:nvSpPr>
        <p:spPr>
          <a:xfrm>
            <a:off x="113017" y="102742"/>
            <a:ext cx="7633698" cy="6606283"/>
          </a:xfrm>
        </p:spPr>
        <p:txBody>
          <a:bodyPr>
            <a:noAutofit/>
          </a:bodyPr>
          <a:lstStyle/>
          <a:p>
            <a:pPr marL="0" indent="0">
              <a:buNone/>
            </a:pPr>
            <a:r>
              <a:rPr lang="en-US" sz="4800" dirty="0">
                <a:latin typeface="Bahnschrift SemiCondensed" panose="020B0502040204020203" pitchFamily="34" charset="0"/>
              </a:rPr>
              <a:t>Drivenness is the desperate effort of a deficit thinker to define his identity, all done in God's name, but apart from God's resources. </a:t>
            </a:r>
          </a:p>
        </p:txBody>
      </p:sp>
      <p:pic>
        <p:nvPicPr>
          <p:cNvPr id="2" name="Picture 2" descr="Effective Pastoring: Giving Vision, Direction, and Care to Your Church  (Swindoll Leadership Library) - Kindle edition by Lawrence, Bill, Swindoll,  Charles R.. Religion &amp; Spirituality Kindle eBooks @ Amazon.com.">
            <a:extLst>
              <a:ext uri="{FF2B5EF4-FFF2-40B4-BE49-F238E27FC236}">
                <a16:creationId xmlns:a16="http://schemas.microsoft.com/office/drawing/2014/main" xmlns="" id="{0FE46418-2F6A-C0C5-E01E-12A6AD2A6A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0003" y="0"/>
            <a:ext cx="432199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35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5C0034A-376F-30A3-99E1-755AC3B5EAF7}"/>
              </a:ext>
            </a:extLst>
          </p:cNvPr>
          <p:cNvSpPr>
            <a:spLocks noGrp="1"/>
          </p:cNvSpPr>
          <p:nvPr>
            <p:ph idx="1"/>
          </p:nvPr>
        </p:nvSpPr>
        <p:spPr>
          <a:xfrm>
            <a:off x="113017" y="102742"/>
            <a:ext cx="7633698" cy="6606283"/>
          </a:xfrm>
        </p:spPr>
        <p:txBody>
          <a:bodyPr>
            <a:noAutofit/>
          </a:bodyPr>
          <a:lstStyle/>
          <a:p>
            <a:pPr marL="0" indent="0">
              <a:buNone/>
            </a:pPr>
            <a:r>
              <a:rPr lang="en-US" sz="4800" dirty="0">
                <a:latin typeface="Bahnschrift SemiCondensed" panose="020B0502040204020203" pitchFamily="34" charset="0"/>
              </a:rPr>
              <a:t>Features of deficit thinking:</a:t>
            </a:r>
          </a:p>
          <a:p>
            <a:r>
              <a:rPr lang="en-US" sz="4800" dirty="0">
                <a:latin typeface="Bahnschrift SemiCondensed" panose="020B0502040204020203" pitchFamily="34" charset="0"/>
              </a:rPr>
              <a:t>Resource limited - there’s only so much to go around</a:t>
            </a:r>
          </a:p>
          <a:p>
            <a:r>
              <a:rPr lang="en-US" sz="4800" dirty="0">
                <a:latin typeface="Bahnschrift SemiCondensed" panose="020B0502040204020203" pitchFamily="34" charset="0"/>
              </a:rPr>
              <a:t>Competitively driven: win-lose</a:t>
            </a:r>
          </a:p>
        </p:txBody>
      </p:sp>
      <p:pic>
        <p:nvPicPr>
          <p:cNvPr id="2" name="Picture 2" descr="Effective Pastoring: Giving Vision, Direction, and Care to Your Church  (Swindoll Leadership Library) - Kindle edition by Lawrence, Bill, Swindoll,  Charles R.. Religion &amp; Spirituality Kindle eBooks @ Amazon.com.">
            <a:extLst>
              <a:ext uri="{FF2B5EF4-FFF2-40B4-BE49-F238E27FC236}">
                <a16:creationId xmlns:a16="http://schemas.microsoft.com/office/drawing/2014/main" xmlns="" id="{0FE46418-2F6A-C0C5-E01E-12A6AD2A6A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0003" y="0"/>
            <a:ext cx="432199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07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5C0034A-376F-30A3-99E1-755AC3B5EAF7}"/>
              </a:ext>
            </a:extLst>
          </p:cNvPr>
          <p:cNvSpPr>
            <a:spLocks noGrp="1"/>
          </p:cNvSpPr>
          <p:nvPr>
            <p:ph idx="1"/>
          </p:nvPr>
        </p:nvSpPr>
        <p:spPr>
          <a:xfrm>
            <a:off x="113017" y="102742"/>
            <a:ext cx="7633698" cy="6606283"/>
          </a:xfrm>
        </p:spPr>
        <p:txBody>
          <a:bodyPr>
            <a:noAutofit/>
          </a:bodyPr>
          <a:lstStyle/>
          <a:p>
            <a:pPr marL="0" lvl="0" indent="0">
              <a:lnSpc>
                <a:spcPct val="100000"/>
              </a:lnSpc>
              <a:spcBef>
                <a:spcPts val="0"/>
              </a:spcBef>
              <a:buNone/>
              <a:defRPr/>
            </a:pPr>
            <a:r>
              <a:rPr lang="en-US" sz="4800" dirty="0">
                <a:latin typeface="Bahnschrift SemiCondensed" panose="020B0502040204020203" pitchFamily="34" charset="0"/>
              </a:rPr>
              <a:t>For the deficit thinker life is a zero-based game. He starts every day at zero and must show an identity profit for the day or he thinks he is a failure. Every day he fails makes him more driven than the day before. </a:t>
            </a:r>
            <a:endParaRPr lang="en-US" sz="4800" dirty="0"/>
          </a:p>
        </p:txBody>
      </p:sp>
      <p:pic>
        <p:nvPicPr>
          <p:cNvPr id="2" name="Picture 2" descr="Effective Pastoring: Giving Vision, Direction, and Care to Your Church  (Swindoll Leadership Library) - Kindle edition by Lawrence, Bill, Swindoll,  Charles R.. Religion &amp; Spirituality Kindle eBooks @ Amazon.com.">
            <a:extLst>
              <a:ext uri="{FF2B5EF4-FFF2-40B4-BE49-F238E27FC236}">
                <a16:creationId xmlns:a16="http://schemas.microsoft.com/office/drawing/2014/main" xmlns="" id="{0FE46418-2F6A-C0C5-E01E-12A6AD2A6A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0003" y="0"/>
            <a:ext cx="432199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41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5C0034A-376F-30A3-99E1-755AC3B5EAF7}"/>
              </a:ext>
            </a:extLst>
          </p:cNvPr>
          <p:cNvSpPr>
            <a:spLocks noGrp="1"/>
          </p:cNvSpPr>
          <p:nvPr>
            <p:ph idx="1"/>
          </p:nvPr>
        </p:nvSpPr>
        <p:spPr>
          <a:xfrm>
            <a:off x="113017" y="102742"/>
            <a:ext cx="7633698" cy="6606283"/>
          </a:xfrm>
        </p:spPr>
        <p:txBody>
          <a:bodyPr>
            <a:noAutofit/>
          </a:bodyPr>
          <a:lstStyle/>
          <a:p>
            <a:pPr marL="0" lvl="0" indent="0">
              <a:lnSpc>
                <a:spcPct val="100000"/>
              </a:lnSpc>
              <a:spcBef>
                <a:spcPts val="0"/>
              </a:spcBef>
              <a:buNone/>
              <a:defRPr/>
            </a:pPr>
            <a:r>
              <a:rPr lang="en-US" sz="4800" dirty="0">
                <a:latin typeface="Bahnschrift SemiCondensed" panose="020B0502040204020203" pitchFamily="34" charset="0"/>
              </a:rPr>
              <a:t>Since failure and non-identity are never more than one day away, he can never stop driving lest he fails utterly and loses all hope of ever achieving success. </a:t>
            </a:r>
            <a:endParaRPr lang="en-US" sz="4800" dirty="0"/>
          </a:p>
        </p:txBody>
      </p:sp>
      <p:pic>
        <p:nvPicPr>
          <p:cNvPr id="2" name="Picture 2" descr="Effective Pastoring: Giving Vision, Direction, and Care to Your Church  (Swindoll Leadership Library) - Kindle edition by Lawrence, Bill, Swindoll,  Charles R.. Religion &amp; Spirituality Kindle eBooks @ Amazon.com.">
            <a:extLst>
              <a:ext uri="{FF2B5EF4-FFF2-40B4-BE49-F238E27FC236}">
                <a16:creationId xmlns:a16="http://schemas.microsoft.com/office/drawing/2014/main" xmlns="" id="{0FE46418-2F6A-C0C5-E01E-12A6AD2A6A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0003" y="0"/>
            <a:ext cx="432199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7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xmlns="" id="{4C9975A4-A773-FA1C-084D-57DF3D7EEFEF}"/>
              </a:ext>
            </a:extLst>
          </p:cNvPr>
          <p:cNvGraphicFramePr>
            <a:graphicFrameLocks noGrp="1"/>
          </p:cNvGraphicFramePr>
          <p:nvPr>
            <p:extLst>
              <p:ext uri="{D42A27DB-BD31-4B8C-83A1-F6EECF244321}">
                <p14:modId xmlns:p14="http://schemas.microsoft.com/office/powerpoint/2010/main" val="2359468986"/>
              </p:ext>
            </p:extLst>
          </p:nvPr>
        </p:nvGraphicFramePr>
        <p:xfrm>
          <a:off x="116440" y="92597"/>
          <a:ext cx="11959119" cy="6632293"/>
        </p:xfrm>
        <a:graphic>
          <a:graphicData uri="http://schemas.openxmlformats.org/drawingml/2006/table">
            <a:tbl>
              <a:tblPr firstRow="1">
                <a:tableStyleId>{EB9631B5-78F2-41C9-869B-9F39066F8104}</a:tableStyleId>
              </a:tblPr>
              <a:tblGrid>
                <a:gridCol w="3986373">
                  <a:extLst>
                    <a:ext uri="{9D8B030D-6E8A-4147-A177-3AD203B41FA5}">
                      <a16:colId xmlns:a16="http://schemas.microsoft.com/office/drawing/2014/main" xmlns="" val="3024222456"/>
                    </a:ext>
                  </a:extLst>
                </a:gridCol>
                <a:gridCol w="3986373">
                  <a:extLst>
                    <a:ext uri="{9D8B030D-6E8A-4147-A177-3AD203B41FA5}">
                      <a16:colId xmlns:a16="http://schemas.microsoft.com/office/drawing/2014/main" xmlns="" val="2568058918"/>
                    </a:ext>
                  </a:extLst>
                </a:gridCol>
                <a:gridCol w="3986373">
                  <a:extLst>
                    <a:ext uri="{9D8B030D-6E8A-4147-A177-3AD203B41FA5}">
                      <a16:colId xmlns:a16="http://schemas.microsoft.com/office/drawing/2014/main" xmlns="" val="302982470"/>
                    </a:ext>
                  </a:extLst>
                </a:gridCol>
              </a:tblGrid>
              <a:tr h="955808">
                <a:tc>
                  <a:txBody>
                    <a:bodyPr/>
                    <a:lstStyle/>
                    <a:p>
                      <a:endParaRPr lang="en-US" sz="3000" dirty="0">
                        <a:latin typeface="Bahnschrift SemiCondensed" panose="020B0502040204020203" pitchFamily="34" charset="0"/>
                      </a:endParaRPr>
                    </a:p>
                  </a:txBody>
                  <a:tcPr>
                    <a:lnR w="28575" cap="flat" cmpd="sng" algn="ctr">
                      <a:solidFill>
                        <a:schemeClr val="bg1"/>
                      </a:solidFill>
                      <a:prstDash val="solid"/>
                      <a:round/>
                      <a:headEnd type="none" w="med" len="med"/>
                      <a:tailEnd type="none" w="med" len="med"/>
                    </a:lnR>
                  </a:tcPr>
                </a:tc>
                <a:tc>
                  <a:txBody>
                    <a:bodyPr/>
                    <a:lstStyle/>
                    <a:p>
                      <a:pPr algn="ctr"/>
                      <a:r>
                        <a:rPr lang="en-US" sz="4000" b="0" dirty="0">
                          <a:latin typeface="Bahnschrift SemiCondensed" panose="020B0502040204020203" pitchFamily="34" charset="0"/>
                        </a:rPr>
                        <a:t>Selfish Ambition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lang="en-US" sz="4000" b="0" dirty="0">
                          <a:latin typeface="Bahnschrift SemiCondensed" panose="020B0502040204020203" pitchFamily="34" charset="0"/>
                        </a:rPr>
                        <a:t>Godly Ambition</a:t>
                      </a:r>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xmlns="" val="1243297947"/>
                  </a:ext>
                </a:extLst>
              </a:tr>
              <a:tr h="622582">
                <a:tc>
                  <a:txBody>
                    <a:bodyPr/>
                    <a:lstStyle/>
                    <a:p>
                      <a:r>
                        <a:rPr lang="en-US" sz="3000" dirty="0">
                          <a:latin typeface="Bahnschrift SemiCondensed" panose="020B0502040204020203" pitchFamily="34" charset="0"/>
                        </a:rPr>
                        <a:t>Driven by</a:t>
                      </a:r>
                    </a:p>
                  </a:txBody>
                  <a:tcP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r>
                        <a:rPr lang="en-US" sz="3000" dirty="0">
                          <a:solidFill>
                            <a:schemeClr val="bg1"/>
                          </a:solidFill>
                          <a:latin typeface="Bahnschrift SemiCondensed" panose="020B0502040204020203" pitchFamily="34" charset="0"/>
                        </a:rPr>
                        <a:t>Emptiness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r>
                        <a:rPr lang="en-US" sz="3000" dirty="0">
                          <a:solidFill>
                            <a:schemeClr val="tx1"/>
                          </a:solidFill>
                          <a:latin typeface="Bahnschrift SemiCondensed" panose="020B0502040204020203" pitchFamily="34" charset="0"/>
                        </a:rPr>
                        <a:t> </a:t>
                      </a:r>
                      <a:r>
                        <a:rPr lang="en-US" sz="3000" dirty="0">
                          <a:solidFill>
                            <a:schemeClr val="bg1"/>
                          </a:solidFill>
                          <a:latin typeface="Bahnschrift SemiCondensed" panose="020B0502040204020203" pitchFamily="34" charset="0"/>
                        </a:rPr>
                        <a:t>Fullness</a:t>
                      </a:r>
                    </a:p>
                  </a:txBody>
                  <a:tcP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2738568778"/>
                  </a:ext>
                </a:extLst>
              </a:tr>
              <a:tr h="622582">
                <a:tc>
                  <a:txBody>
                    <a:bodyPr/>
                    <a:lstStyle/>
                    <a:p>
                      <a:r>
                        <a:rPr lang="en-US" sz="3000" dirty="0">
                          <a:latin typeface="Bahnschrift SemiCondensed" panose="020B0502040204020203" pitchFamily="34" charset="0"/>
                        </a:rPr>
                        <a:t>Motivated by</a:t>
                      </a: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tx1"/>
                          </a:solidFill>
                          <a:latin typeface="Bahnschrift SemiCondensed" panose="020B0502040204020203" pitchFamily="34" charset="0"/>
                        </a:rPr>
                        <a:t>Self’s needs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tx1"/>
                          </a:solidFill>
                          <a:latin typeface="Bahnschrift SemiCondensed" panose="020B0502040204020203" pitchFamily="34" charset="0"/>
                        </a:rPr>
                        <a:t>Others’ needs</a:t>
                      </a: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4172652700"/>
                  </a:ext>
                </a:extLst>
              </a:tr>
              <a:tr h="1135297">
                <a:tc>
                  <a:txBody>
                    <a:bodyPr/>
                    <a:lstStyle/>
                    <a:p>
                      <a:r>
                        <a:rPr lang="en-US" sz="3000" dirty="0">
                          <a:latin typeface="Bahnschrift SemiCondensed" panose="020B0502040204020203" pitchFamily="34" charset="0"/>
                        </a:rPr>
                        <a:t>Prevailing attitude</a:t>
                      </a: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tx1"/>
                          </a:solidFill>
                          <a:latin typeface="Bahnschrift SemiCondensed" panose="020B0502040204020203" pitchFamily="34" charset="0"/>
                        </a:rPr>
                        <a:t>Entitlement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tx1"/>
                          </a:solidFill>
                          <a:latin typeface="Bahnschrift SemiCondensed" panose="020B0502040204020203" pitchFamily="34" charset="0"/>
                        </a:rPr>
                        <a:t>Gratitude, content (but not complacent)</a:t>
                      </a: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3128358547"/>
                  </a:ext>
                </a:extLst>
              </a:tr>
              <a:tr h="622582">
                <a:tc>
                  <a:txBody>
                    <a:bodyPr/>
                    <a:lstStyle/>
                    <a:p>
                      <a:r>
                        <a:rPr lang="en-US" sz="3000" dirty="0">
                          <a:latin typeface="Bahnschrift SemiCondensed" panose="020B0502040204020203" pitchFamily="34" charset="0"/>
                        </a:rPr>
                        <a:t>Relationships with others</a:t>
                      </a: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tx1"/>
                          </a:solidFill>
                          <a:latin typeface="Bahnschrift SemiCondensed" panose="020B0502040204020203" pitchFamily="34" charset="0"/>
                        </a:rPr>
                        <a:t>Inherently competitive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tx1"/>
                          </a:solidFill>
                          <a:latin typeface="Bahnschrift SemiCondensed" panose="020B0502040204020203" pitchFamily="34" charset="0"/>
                        </a:rPr>
                        <a:t>Cooperative, supportive </a:t>
                      </a: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3146843709"/>
                  </a:ext>
                </a:extLst>
              </a:tr>
              <a:tr h="2673442">
                <a:tc>
                  <a:txBody>
                    <a:bodyPr/>
                    <a:lstStyle/>
                    <a:p>
                      <a:r>
                        <a:rPr lang="en-US" sz="3000" dirty="0">
                          <a:latin typeface="Bahnschrift SemiCondensed" panose="020B0502040204020203" pitchFamily="34" charset="0"/>
                        </a:rPr>
                        <a:t>Longing and striving for</a:t>
                      </a: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r>
                        <a:rPr lang="en-US" sz="3000" dirty="0">
                          <a:solidFill>
                            <a:schemeClr val="tx1"/>
                          </a:solidFill>
                          <a:latin typeface="Bahnschrift SemiCondensed" panose="020B0502040204020203" pitchFamily="34" charset="0"/>
                        </a:rPr>
                        <a:t>Self-promotion, power, control, praise, respect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r>
                        <a:rPr lang="en-US" sz="3000" dirty="0">
                          <a:solidFill>
                            <a:schemeClr val="tx1"/>
                          </a:solidFill>
                          <a:latin typeface="Bahnschrift SemiCondensed" panose="020B0502040204020203" pitchFamily="34" charset="0"/>
                        </a:rPr>
                        <a:t>Work that is pleasing to God, deeper love toward God, deeper knowledge of and trust in God, wider influence for God</a:t>
                      </a: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2384072540"/>
                  </a:ext>
                </a:extLst>
              </a:tr>
            </a:tbl>
          </a:graphicData>
        </a:graphic>
      </p:graphicFrame>
    </p:spTree>
    <p:extLst>
      <p:ext uri="{BB962C8B-B14F-4D97-AF65-F5344CB8AC3E}">
        <p14:creationId xmlns:p14="http://schemas.microsoft.com/office/powerpoint/2010/main" val="12501707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5C0034A-376F-30A3-99E1-755AC3B5EAF7}"/>
              </a:ext>
            </a:extLst>
          </p:cNvPr>
          <p:cNvSpPr>
            <a:spLocks noGrp="1"/>
          </p:cNvSpPr>
          <p:nvPr>
            <p:ph idx="1"/>
          </p:nvPr>
        </p:nvSpPr>
        <p:spPr>
          <a:xfrm>
            <a:off x="113017" y="102742"/>
            <a:ext cx="7633698" cy="6606283"/>
          </a:xfrm>
        </p:spPr>
        <p:txBody>
          <a:bodyPr>
            <a:noAutofit/>
          </a:bodyPr>
          <a:lstStyle/>
          <a:p>
            <a:pPr marL="0" lvl="0" indent="0">
              <a:lnSpc>
                <a:spcPct val="100000"/>
              </a:lnSpc>
              <a:spcBef>
                <a:spcPts val="0"/>
              </a:spcBef>
              <a:buNone/>
              <a:defRPr/>
            </a:pPr>
            <a:r>
              <a:rPr lang="en-US" sz="4800" dirty="0">
                <a:latin typeface="Bahnschrift SemiCondensed" panose="020B0502040204020203" pitchFamily="34" charset="0"/>
              </a:rPr>
              <a:t>Those who find their identity in knowing Christ have an abundance of drive but not self-centered drivenness. They are fueled by the fullness of knowing who God made them and they grow each day in the exciting discoveries such assurance brings. </a:t>
            </a:r>
          </a:p>
        </p:txBody>
      </p:sp>
      <p:pic>
        <p:nvPicPr>
          <p:cNvPr id="2" name="Picture 2" descr="Effective Pastoring: Giving Vision, Direction, and Care to Your Church  (Swindoll Leadership Library) - Kindle edition by Lawrence, Bill, Swindoll,  Charles R.. Religion &amp; Spirituality Kindle eBooks @ Amazon.com.">
            <a:extLst>
              <a:ext uri="{FF2B5EF4-FFF2-40B4-BE49-F238E27FC236}">
                <a16:creationId xmlns:a16="http://schemas.microsoft.com/office/drawing/2014/main" xmlns="" id="{0FE46418-2F6A-C0C5-E01E-12A6AD2A6A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0003" y="0"/>
            <a:ext cx="432199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45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EB9C91-2024-8345-8C13-5550C04E57CA}"/>
              </a:ext>
            </a:extLst>
          </p:cNvPr>
          <p:cNvSpPr>
            <a:spLocks noGrp="1"/>
          </p:cNvSpPr>
          <p:nvPr>
            <p:ph type="title"/>
          </p:nvPr>
        </p:nvSpPr>
        <p:spPr>
          <a:solidFill>
            <a:schemeClr val="accent4"/>
          </a:solidFill>
          <a:effectLst>
            <a:glow rad="63500">
              <a:schemeClr val="accent4">
                <a:satMod val="175000"/>
                <a:alpha val="46000"/>
              </a:schemeClr>
            </a:glow>
            <a:outerShdw blurRad="63500" sx="102000" sy="102000" algn="ctr" rotWithShape="0">
              <a:prstClr val="black">
                <a:alpha val="40000"/>
              </a:prstClr>
            </a:outerShdw>
          </a:effectLst>
        </p:spPr>
        <p:txBody>
          <a:bodyPr/>
          <a:lstStyle/>
          <a:p>
            <a:pPr algn="ctr"/>
            <a:r>
              <a:rPr lang="en-US" dirty="0">
                <a:latin typeface="Bahnschrift SemiCondensed" panose="020B0502040204020203" pitchFamily="34" charset="0"/>
              </a:rPr>
              <a:t>Why this topic?</a:t>
            </a:r>
          </a:p>
        </p:txBody>
      </p:sp>
      <p:sp>
        <p:nvSpPr>
          <p:cNvPr id="3" name="Content Placeholder 2">
            <a:extLst>
              <a:ext uri="{FF2B5EF4-FFF2-40B4-BE49-F238E27FC236}">
                <a16:creationId xmlns:a16="http://schemas.microsoft.com/office/drawing/2014/main" xmlns="" id="{445ED424-55AF-F84D-A175-49C1C4EF351A}"/>
              </a:ext>
            </a:extLst>
          </p:cNvPr>
          <p:cNvSpPr>
            <a:spLocks noGrp="1"/>
          </p:cNvSpPr>
          <p:nvPr>
            <p:ph idx="1"/>
          </p:nvPr>
        </p:nvSpPr>
        <p:spPr/>
        <p:txBody>
          <a:bodyPr>
            <a:normAutofit/>
          </a:bodyPr>
          <a:lstStyle/>
          <a:p>
            <a:r>
              <a:rPr lang="en-US" sz="4800" dirty="0">
                <a:latin typeface="Bahnschrift SemiCondensed" panose="020B0502040204020203" pitchFamily="34" charset="0"/>
              </a:rPr>
              <a:t>My experience</a:t>
            </a:r>
          </a:p>
          <a:p>
            <a:r>
              <a:rPr lang="en-US" sz="4800" dirty="0">
                <a:latin typeface="Bahnschrift SemiCondensed" panose="020B0502040204020203" pitchFamily="34" charset="0"/>
              </a:rPr>
              <a:t>Apparent contradictions </a:t>
            </a:r>
          </a:p>
          <a:p>
            <a:endParaRPr lang="en-US" sz="3600" dirty="0">
              <a:latin typeface="Bahnschrift SemiCondensed" panose="020B0502040204020203" pitchFamily="34" charset="0"/>
            </a:endParaRPr>
          </a:p>
        </p:txBody>
      </p:sp>
      <p:sp>
        <p:nvSpPr>
          <p:cNvPr id="8" name="Title 1">
            <a:extLst>
              <a:ext uri="{FF2B5EF4-FFF2-40B4-BE49-F238E27FC236}">
                <a16:creationId xmlns:a16="http://schemas.microsoft.com/office/drawing/2014/main" xmlns="" id="{1D757A5A-55A6-C909-DEF1-E61A0A298847}"/>
              </a:ext>
            </a:extLst>
          </p:cNvPr>
          <p:cNvSpPr txBox="1">
            <a:spLocks/>
          </p:cNvSpPr>
          <p:nvPr/>
        </p:nvSpPr>
        <p:spPr>
          <a:xfrm>
            <a:off x="5222956" y="533398"/>
            <a:ext cx="6664810" cy="5543309"/>
          </a:xfrm>
          <a:prstGeom prst="rect">
            <a:avLst/>
          </a:prstGeom>
          <a:solidFill>
            <a:schemeClr val="accent6"/>
          </a:solidFill>
          <a:effectLst>
            <a:glow rad="63500">
              <a:schemeClr val="accent4">
                <a:satMod val="175000"/>
                <a:alpha val="46000"/>
              </a:schemeClr>
            </a:glow>
            <a:outerShdw blurRad="63500" sx="102000" sy="102000" algn="ctr"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latin typeface="Bahnschrift SemiCondensed" panose="020B0502040204020203" pitchFamily="34" charset="0"/>
              </a:rPr>
              <a:t>Here is a trustworthy saying - If any of you aspires to be an overseer in the church; you have set your heart toward a noble ambition.</a:t>
            </a:r>
          </a:p>
          <a:p>
            <a:pPr algn="ctr"/>
            <a:r>
              <a:rPr lang="en-US" sz="4800" dirty="0">
                <a:latin typeface="Bahnschrift SemiCondensed" panose="020B0502040204020203" pitchFamily="34" charset="0"/>
              </a:rPr>
              <a:t>1 Timothy 3:1</a:t>
            </a:r>
          </a:p>
        </p:txBody>
      </p:sp>
    </p:spTree>
    <p:extLst>
      <p:ext uri="{BB962C8B-B14F-4D97-AF65-F5344CB8AC3E}">
        <p14:creationId xmlns:p14="http://schemas.microsoft.com/office/powerpoint/2010/main" val="269914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5C0034A-376F-30A3-99E1-755AC3B5EAF7}"/>
              </a:ext>
            </a:extLst>
          </p:cNvPr>
          <p:cNvSpPr>
            <a:spLocks noGrp="1"/>
          </p:cNvSpPr>
          <p:nvPr>
            <p:ph idx="1"/>
          </p:nvPr>
        </p:nvSpPr>
        <p:spPr>
          <a:xfrm>
            <a:off x="113017" y="102742"/>
            <a:ext cx="7633698" cy="6606283"/>
          </a:xfrm>
        </p:spPr>
        <p:txBody>
          <a:bodyPr>
            <a:noAutofit/>
          </a:bodyPr>
          <a:lstStyle/>
          <a:p>
            <a:pPr marL="0" lvl="0" indent="0">
              <a:lnSpc>
                <a:spcPct val="100000"/>
              </a:lnSpc>
              <a:spcBef>
                <a:spcPts val="0"/>
              </a:spcBef>
              <a:buNone/>
              <a:defRPr/>
            </a:pPr>
            <a:r>
              <a:rPr lang="en-US" sz="4800" dirty="0">
                <a:latin typeface="Bahnschrift SemiCondensed" panose="020B0502040204020203" pitchFamily="34" charset="0"/>
              </a:rPr>
              <a:t>Achievements take on new meaning for them as they invest their drive in service and find significance in giving themselves to others rather than seeking to get recognition and affirmation from others. </a:t>
            </a:r>
          </a:p>
        </p:txBody>
      </p:sp>
      <p:pic>
        <p:nvPicPr>
          <p:cNvPr id="2" name="Picture 2" descr="Effective Pastoring: Giving Vision, Direction, and Care to Your Church  (Swindoll Leadership Library) - Kindle edition by Lawrence, Bill, Swindoll,  Charles R.. Religion &amp; Spirituality Kindle eBooks @ Amazon.com.">
            <a:extLst>
              <a:ext uri="{FF2B5EF4-FFF2-40B4-BE49-F238E27FC236}">
                <a16:creationId xmlns:a16="http://schemas.microsoft.com/office/drawing/2014/main" xmlns="" id="{0FE46418-2F6A-C0C5-E01E-12A6AD2A6A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0003" y="0"/>
            <a:ext cx="432199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44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5C0034A-376F-30A3-99E1-755AC3B5EAF7}"/>
              </a:ext>
            </a:extLst>
          </p:cNvPr>
          <p:cNvSpPr>
            <a:spLocks noGrp="1"/>
          </p:cNvSpPr>
          <p:nvPr>
            <p:ph idx="1"/>
          </p:nvPr>
        </p:nvSpPr>
        <p:spPr>
          <a:xfrm>
            <a:off x="113017" y="102742"/>
            <a:ext cx="7633698" cy="6606283"/>
          </a:xfrm>
        </p:spPr>
        <p:txBody>
          <a:bodyPr>
            <a:noAutofit/>
          </a:bodyPr>
          <a:lstStyle/>
          <a:p>
            <a:pPr marL="0" lvl="0" indent="0">
              <a:lnSpc>
                <a:spcPct val="100000"/>
              </a:lnSpc>
              <a:spcBef>
                <a:spcPts val="0"/>
              </a:spcBef>
              <a:buNone/>
              <a:defRPr/>
            </a:pPr>
            <a:r>
              <a:rPr lang="en-US" sz="4800" dirty="0">
                <a:latin typeface="Bahnschrift SemiCondensed" panose="020B0502040204020203" pitchFamily="34" charset="0"/>
              </a:rPr>
              <a:t>Now they are truly free - free from comparison and competition, from envy and jealousy, from fear and anger, from covetousness and self-protection. </a:t>
            </a:r>
          </a:p>
        </p:txBody>
      </p:sp>
      <p:pic>
        <p:nvPicPr>
          <p:cNvPr id="2" name="Picture 2" descr="Effective Pastoring: Giving Vision, Direction, and Care to Your Church  (Swindoll Leadership Library) - Kindle edition by Lawrence, Bill, Swindoll,  Charles R.. Religion &amp; Spirituality Kindle eBooks @ Amazon.com.">
            <a:extLst>
              <a:ext uri="{FF2B5EF4-FFF2-40B4-BE49-F238E27FC236}">
                <a16:creationId xmlns:a16="http://schemas.microsoft.com/office/drawing/2014/main" xmlns="" id="{0FE46418-2F6A-C0C5-E01E-12A6AD2A6A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0003" y="0"/>
            <a:ext cx="432199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17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5C0034A-376F-30A3-99E1-755AC3B5EAF7}"/>
              </a:ext>
            </a:extLst>
          </p:cNvPr>
          <p:cNvSpPr>
            <a:spLocks noGrp="1"/>
          </p:cNvSpPr>
          <p:nvPr>
            <p:ph idx="1"/>
          </p:nvPr>
        </p:nvSpPr>
        <p:spPr>
          <a:xfrm>
            <a:off x="113017" y="102742"/>
            <a:ext cx="7633698" cy="6606283"/>
          </a:xfrm>
        </p:spPr>
        <p:txBody>
          <a:bodyPr>
            <a:noAutofit/>
          </a:bodyPr>
          <a:lstStyle/>
          <a:p>
            <a:pPr marL="0" indent="0">
              <a:lnSpc>
                <a:spcPct val="100000"/>
              </a:lnSpc>
              <a:spcBef>
                <a:spcPts val="0"/>
              </a:spcBef>
              <a:buNone/>
              <a:defRPr/>
            </a:pPr>
            <a:r>
              <a:rPr lang="en-US" sz="4800" dirty="0">
                <a:latin typeface="Bahnschrift SemiCondensed" panose="020B0502040204020203" pitchFamily="34" charset="0"/>
              </a:rPr>
              <a:t>All of their actions grow from the security of their identities, they are no longer trying to buy an identity through what they do. Abundance thinkers have a totally different mindset because they see themselves from God's perspective. </a:t>
            </a:r>
          </a:p>
        </p:txBody>
      </p:sp>
      <p:pic>
        <p:nvPicPr>
          <p:cNvPr id="2" name="Picture 2" descr="Effective Pastoring: Giving Vision, Direction, and Care to Your Church  (Swindoll Leadership Library) - Kindle edition by Lawrence, Bill, Swindoll,  Charles R.. Religion &amp; Spirituality Kindle eBooks @ Amazon.com.">
            <a:extLst>
              <a:ext uri="{FF2B5EF4-FFF2-40B4-BE49-F238E27FC236}">
                <a16:creationId xmlns:a16="http://schemas.microsoft.com/office/drawing/2014/main" xmlns="" id="{0FE46418-2F6A-C0C5-E01E-12A6AD2A6A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0003" y="0"/>
            <a:ext cx="432199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91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xmlns="" id="{4C9975A4-A773-FA1C-084D-57DF3D7EEFEF}"/>
              </a:ext>
            </a:extLst>
          </p:cNvPr>
          <p:cNvGraphicFramePr>
            <a:graphicFrameLocks noGrp="1"/>
          </p:cNvGraphicFramePr>
          <p:nvPr>
            <p:extLst>
              <p:ext uri="{D42A27DB-BD31-4B8C-83A1-F6EECF244321}">
                <p14:modId xmlns:p14="http://schemas.microsoft.com/office/powerpoint/2010/main" val="1600405538"/>
              </p:ext>
            </p:extLst>
          </p:nvPr>
        </p:nvGraphicFramePr>
        <p:xfrm>
          <a:off x="116440" y="92597"/>
          <a:ext cx="11959119" cy="6632293"/>
        </p:xfrm>
        <a:graphic>
          <a:graphicData uri="http://schemas.openxmlformats.org/drawingml/2006/table">
            <a:tbl>
              <a:tblPr firstRow="1">
                <a:tableStyleId>{EB9631B5-78F2-41C9-869B-9F39066F8104}</a:tableStyleId>
              </a:tblPr>
              <a:tblGrid>
                <a:gridCol w="3986373">
                  <a:extLst>
                    <a:ext uri="{9D8B030D-6E8A-4147-A177-3AD203B41FA5}">
                      <a16:colId xmlns:a16="http://schemas.microsoft.com/office/drawing/2014/main" xmlns="" val="3024222456"/>
                    </a:ext>
                  </a:extLst>
                </a:gridCol>
                <a:gridCol w="3986373">
                  <a:extLst>
                    <a:ext uri="{9D8B030D-6E8A-4147-A177-3AD203B41FA5}">
                      <a16:colId xmlns:a16="http://schemas.microsoft.com/office/drawing/2014/main" xmlns="" val="2568058918"/>
                    </a:ext>
                  </a:extLst>
                </a:gridCol>
                <a:gridCol w="3986373">
                  <a:extLst>
                    <a:ext uri="{9D8B030D-6E8A-4147-A177-3AD203B41FA5}">
                      <a16:colId xmlns:a16="http://schemas.microsoft.com/office/drawing/2014/main" xmlns="" val="302982470"/>
                    </a:ext>
                  </a:extLst>
                </a:gridCol>
              </a:tblGrid>
              <a:tr h="955808">
                <a:tc>
                  <a:txBody>
                    <a:bodyPr/>
                    <a:lstStyle/>
                    <a:p>
                      <a:endParaRPr lang="en-US" sz="3000" dirty="0">
                        <a:latin typeface="Bahnschrift SemiCondensed" panose="020B0502040204020203" pitchFamily="34" charset="0"/>
                      </a:endParaRPr>
                    </a:p>
                  </a:txBody>
                  <a:tcPr>
                    <a:lnR w="28575" cap="flat" cmpd="sng" algn="ctr">
                      <a:solidFill>
                        <a:schemeClr val="bg1"/>
                      </a:solidFill>
                      <a:prstDash val="solid"/>
                      <a:round/>
                      <a:headEnd type="none" w="med" len="med"/>
                      <a:tailEnd type="none" w="med" len="med"/>
                    </a:lnR>
                  </a:tcPr>
                </a:tc>
                <a:tc>
                  <a:txBody>
                    <a:bodyPr/>
                    <a:lstStyle/>
                    <a:p>
                      <a:pPr algn="ctr"/>
                      <a:r>
                        <a:rPr lang="en-US" sz="4000" b="0" dirty="0">
                          <a:latin typeface="Bahnschrift SemiCondensed" panose="020B0502040204020203" pitchFamily="34" charset="0"/>
                        </a:rPr>
                        <a:t>Selfish Ambition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lang="en-US" sz="4000" b="0" dirty="0">
                          <a:latin typeface="Bahnschrift SemiCondensed" panose="020B0502040204020203" pitchFamily="34" charset="0"/>
                        </a:rPr>
                        <a:t>Godly Ambition</a:t>
                      </a:r>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xmlns="" val="1243297947"/>
                  </a:ext>
                </a:extLst>
              </a:tr>
              <a:tr h="622582">
                <a:tc>
                  <a:txBody>
                    <a:bodyPr/>
                    <a:lstStyle/>
                    <a:p>
                      <a:r>
                        <a:rPr lang="en-US" sz="3000" dirty="0">
                          <a:latin typeface="Bahnschrift SemiCondensed" panose="020B0502040204020203" pitchFamily="34" charset="0"/>
                        </a:rPr>
                        <a:t>Driven by</a:t>
                      </a:r>
                    </a:p>
                  </a:txBody>
                  <a:tcP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r>
                        <a:rPr lang="en-US" sz="3000" dirty="0">
                          <a:solidFill>
                            <a:schemeClr val="bg1"/>
                          </a:solidFill>
                          <a:latin typeface="Bahnschrift SemiCondensed" panose="020B0502040204020203" pitchFamily="34" charset="0"/>
                        </a:rPr>
                        <a:t>Emptiness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r>
                        <a:rPr lang="en-US" sz="3000" dirty="0">
                          <a:solidFill>
                            <a:schemeClr val="bg1"/>
                          </a:solidFill>
                          <a:latin typeface="Bahnschrift SemiCondensed" panose="020B0502040204020203" pitchFamily="34" charset="0"/>
                        </a:rPr>
                        <a:t> Fullness</a:t>
                      </a:r>
                    </a:p>
                  </a:txBody>
                  <a:tcP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2738568778"/>
                  </a:ext>
                </a:extLst>
              </a:tr>
              <a:tr h="622582">
                <a:tc>
                  <a:txBody>
                    <a:bodyPr/>
                    <a:lstStyle/>
                    <a:p>
                      <a:r>
                        <a:rPr lang="en-US" sz="3000" dirty="0">
                          <a:latin typeface="Bahnschrift SemiCondensed" panose="020B0502040204020203" pitchFamily="34" charset="0"/>
                        </a:rPr>
                        <a:t>Motivated by</a:t>
                      </a: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bg1"/>
                          </a:solidFill>
                          <a:latin typeface="Bahnschrift SemiCondensed" panose="020B0502040204020203" pitchFamily="34" charset="0"/>
                        </a:rPr>
                        <a:t>Self’s needs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tx1"/>
                          </a:solidFill>
                          <a:latin typeface="Bahnschrift SemiCondensed" panose="020B0502040204020203" pitchFamily="34" charset="0"/>
                        </a:rPr>
                        <a:t>Others’ needs</a:t>
                      </a: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4172652700"/>
                  </a:ext>
                </a:extLst>
              </a:tr>
              <a:tr h="1135297">
                <a:tc>
                  <a:txBody>
                    <a:bodyPr/>
                    <a:lstStyle/>
                    <a:p>
                      <a:r>
                        <a:rPr lang="en-US" sz="3000" dirty="0">
                          <a:latin typeface="Bahnschrift SemiCondensed" panose="020B0502040204020203" pitchFamily="34" charset="0"/>
                        </a:rPr>
                        <a:t>Prevailing attitude</a:t>
                      </a: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tx1"/>
                          </a:solidFill>
                          <a:latin typeface="Bahnschrift SemiCondensed" panose="020B0502040204020203" pitchFamily="34" charset="0"/>
                        </a:rPr>
                        <a:t>Entitlement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tx1"/>
                          </a:solidFill>
                          <a:latin typeface="Bahnschrift SemiCondensed" panose="020B0502040204020203" pitchFamily="34" charset="0"/>
                        </a:rPr>
                        <a:t>Gratitude, content (but not complacent)</a:t>
                      </a: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3128358547"/>
                  </a:ext>
                </a:extLst>
              </a:tr>
              <a:tr h="622582">
                <a:tc>
                  <a:txBody>
                    <a:bodyPr/>
                    <a:lstStyle/>
                    <a:p>
                      <a:r>
                        <a:rPr lang="en-US" sz="3000" dirty="0">
                          <a:latin typeface="Bahnschrift SemiCondensed" panose="020B0502040204020203" pitchFamily="34" charset="0"/>
                        </a:rPr>
                        <a:t>Relationships with others</a:t>
                      </a: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tx1"/>
                          </a:solidFill>
                          <a:latin typeface="Bahnschrift SemiCondensed" panose="020B0502040204020203" pitchFamily="34" charset="0"/>
                        </a:rPr>
                        <a:t>Inherently competitive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tx1"/>
                          </a:solidFill>
                          <a:latin typeface="Bahnschrift SemiCondensed" panose="020B0502040204020203" pitchFamily="34" charset="0"/>
                        </a:rPr>
                        <a:t>Cooperative, supportive </a:t>
                      </a: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3146843709"/>
                  </a:ext>
                </a:extLst>
              </a:tr>
              <a:tr h="2673442">
                <a:tc>
                  <a:txBody>
                    <a:bodyPr/>
                    <a:lstStyle/>
                    <a:p>
                      <a:r>
                        <a:rPr lang="en-US" sz="3000" dirty="0">
                          <a:latin typeface="Bahnschrift SemiCondensed" panose="020B0502040204020203" pitchFamily="34" charset="0"/>
                        </a:rPr>
                        <a:t>Longing and striving for</a:t>
                      </a: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r>
                        <a:rPr lang="en-US" sz="3000" dirty="0">
                          <a:solidFill>
                            <a:schemeClr val="tx1"/>
                          </a:solidFill>
                          <a:latin typeface="Bahnschrift SemiCondensed" panose="020B0502040204020203" pitchFamily="34" charset="0"/>
                        </a:rPr>
                        <a:t>Self-promotion, power, control, praise, respect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r>
                        <a:rPr lang="en-US" sz="3000" dirty="0">
                          <a:solidFill>
                            <a:schemeClr val="tx1"/>
                          </a:solidFill>
                          <a:latin typeface="Bahnschrift SemiCondensed" panose="020B0502040204020203" pitchFamily="34" charset="0"/>
                        </a:rPr>
                        <a:t>Work that is pleasing to God, deeper love toward God, deeper knowledge of and trust in God, wider influence for God</a:t>
                      </a: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2384072540"/>
                  </a:ext>
                </a:extLst>
              </a:tr>
            </a:tbl>
          </a:graphicData>
        </a:graphic>
      </p:graphicFrame>
      <p:sp>
        <p:nvSpPr>
          <p:cNvPr id="3" name="Title 1">
            <a:extLst>
              <a:ext uri="{FF2B5EF4-FFF2-40B4-BE49-F238E27FC236}">
                <a16:creationId xmlns:a16="http://schemas.microsoft.com/office/drawing/2014/main" xmlns="" id="{5E7798FC-F3BA-F3DA-382F-61AECDFE1537}"/>
              </a:ext>
            </a:extLst>
          </p:cNvPr>
          <p:cNvSpPr txBox="1">
            <a:spLocks/>
          </p:cNvSpPr>
          <p:nvPr/>
        </p:nvSpPr>
        <p:spPr>
          <a:xfrm>
            <a:off x="926602" y="2994424"/>
            <a:ext cx="10338793" cy="3604833"/>
          </a:xfrm>
          <a:prstGeom prst="rect">
            <a:avLst/>
          </a:prstGeom>
          <a:solidFill>
            <a:schemeClr val="accent1"/>
          </a:solidFill>
          <a:effectLst>
            <a:glow rad="63500">
              <a:schemeClr val="accent4">
                <a:satMod val="175000"/>
                <a:alpha val="46000"/>
              </a:schemeClr>
            </a:glow>
            <a:outerShdw blurRad="63500" sx="102000" sy="102000" algn="ctr" rotWithShape="0">
              <a:prstClr val="black">
                <a:alpha val="40000"/>
              </a:prstClr>
            </a:outerShdw>
          </a:effec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i="1" dirty="0">
                <a:latin typeface="Bahnschrift SemiCondensed" panose="020B0502040204020203" pitchFamily="34" charset="0"/>
              </a:rPr>
              <a:t>I need others to see how important I am.</a:t>
            </a:r>
          </a:p>
          <a:p>
            <a:r>
              <a:rPr lang="en-US" sz="4800" i="1" dirty="0">
                <a:latin typeface="Bahnschrift SemiCondensed" panose="020B0502040204020203" pitchFamily="34" charset="0"/>
              </a:rPr>
              <a:t>I need others to affirm my value.</a:t>
            </a:r>
          </a:p>
          <a:p>
            <a:r>
              <a:rPr lang="en-US" sz="4800" i="1" dirty="0">
                <a:latin typeface="Bahnschrift SemiCondensed" panose="020B0502040204020203" pitchFamily="34" charset="0"/>
              </a:rPr>
              <a:t>I need to be in control. </a:t>
            </a:r>
          </a:p>
          <a:p>
            <a:r>
              <a:rPr lang="en-US" sz="4800" i="1" dirty="0">
                <a:latin typeface="Bahnschrift SemiCondensed" panose="020B0502040204020203" pitchFamily="34" charset="0"/>
              </a:rPr>
              <a:t>I need to feel significant.</a:t>
            </a:r>
          </a:p>
        </p:txBody>
      </p:sp>
    </p:spTree>
    <p:extLst>
      <p:ext uri="{BB962C8B-B14F-4D97-AF65-F5344CB8AC3E}">
        <p14:creationId xmlns:p14="http://schemas.microsoft.com/office/powerpoint/2010/main" val="216659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xmlns="" id="{4C9975A4-A773-FA1C-084D-57DF3D7EEFEF}"/>
              </a:ext>
            </a:extLst>
          </p:cNvPr>
          <p:cNvGraphicFramePr>
            <a:graphicFrameLocks noGrp="1"/>
          </p:cNvGraphicFramePr>
          <p:nvPr>
            <p:extLst>
              <p:ext uri="{D42A27DB-BD31-4B8C-83A1-F6EECF244321}">
                <p14:modId xmlns:p14="http://schemas.microsoft.com/office/powerpoint/2010/main" val="1852751908"/>
              </p:ext>
            </p:extLst>
          </p:nvPr>
        </p:nvGraphicFramePr>
        <p:xfrm>
          <a:off x="116440" y="92597"/>
          <a:ext cx="11959119" cy="6632293"/>
        </p:xfrm>
        <a:graphic>
          <a:graphicData uri="http://schemas.openxmlformats.org/drawingml/2006/table">
            <a:tbl>
              <a:tblPr firstRow="1">
                <a:tableStyleId>{EB9631B5-78F2-41C9-869B-9F39066F8104}</a:tableStyleId>
              </a:tblPr>
              <a:tblGrid>
                <a:gridCol w="3986373">
                  <a:extLst>
                    <a:ext uri="{9D8B030D-6E8A-4147-A177-3AD203B41FA5}">
                      <a16:colId xmlns:a16="http://schemas.microsoft.com/office/drawing/2014/main" xmlns="" val="3024222456"/>
                    </a:ext>
                  </a:extLst>
                </a:gridCol>
                <a:gridCol w="3986373">
                  <a:extLst>
                    <a:ext uri="{9D8B030D-6E8A-4147-A177-3AD203B41FA5}">
                      <a16:colId xmlns:a16="http://schemas.microsoft.com/office/drawing/2014/main" xmlns="" val="2568058918"/>
                    </a:ext>
                  </a:extLst>
                </a:gridCol>
                <a:gridCol w="3986373">
                  <a:extLst>
                    <a:ext uri="{9D8B030D-6E8A-4147-A177-3AD203B41FA5}">
                      <a16:colId xmlns:a16="http://schemas.microsoft.com/office/drawing/2014/main" xmlns="" val="302982470"/>
                    </a:ext>
                  </a:extLst>
                </a:gridCol>
              </a:tblGrid>
              <a:tr h="955808">
                <a:tc>
                  <a:txBody>
                    <a:bodyPr/>
                    <a:lstStyle/>
                    <a:p>
                      <a:endParaRPr lang="en-US" sz="3000" dirty="0">
                        <a:latin typeface="Bahnschrift SemiCondensed" panose="020B0502040204020203" pitchFamily="34" charset="0"/>
                      </a:endParaRPr>
                    </a:p>
                  </a:txBody>
                  <a:tcPr>
                    <a:lnR w="28575" cap="flat" cmpd="sng" algn="ctr">
                      <a:solidFill>
                        <a:schemeClr val="bg1"/>
                      </a:solidFill>
                      <a:prstDash val="solid"/>
                      <a:round/>
                      <a:headEnd type="none" w="med" len="med"/>
                      <a:tailEnd type="none" w="med" len="med"/>
                    </a:lnR>
                  </a:tcPr>
                </a:tc>
                <a:tc>
                  <a:txBody>
                    <a:bodyPr/>
                    <a:lstStyle/>
                    <a:p>
                      <a:pPr algn="ctr"/>
                      <a:r>
                        <a:rPr lang="en-US" sz="4000" b="0" dirty="0">
                          <a:latin typeface="Bahnschrift SemiCondensed" panose="020B0502040204020203" pitchFamily="34" charset="0"/>
                        </a:rPr>
                        <a:t>Selfish Ambition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lang="en-US" sz="4000" b="0" dirty="0">
                          <a:latin typeface="Bahnschrift SemiCondensed" panose="020B0502040204020203" pitchFamily="34" charset="0"/>
                        </a:rPr>
                        <a:t>Godly Ambition</a:t>
                      </a:r>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xmlns="" val="1243297947"/>
                  </a:ext>
                </a:extLst>
              </a:tr>
              <a:tr h="622582">
                <a:tc>
                  <a:txBody>
                    <a:bodyPr/>
                    <a:lstStyle/>
                    <a:p>
                      <a:r>
                        <a:rPr lang="en-US" sz="3000" dirty="0">
                          <a:latin typeface="Bahnschrift SemiCondensed" panose="020B0502040204020203" pitchFamily="34" charset="0"/>
                        </a:rPr>
                        <a:t>Driven by</a:t>
                      </a:r>
                    </a:p>
                  </a:txBody>
                  <a:tcP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r>
                        <a:rPr lang="en-US" sz="3000" dirty="0">
                          <a:solidFill>
                            <a:schemeClr val="bg1"/>
                          </a:solidFill>
                          <a:latin typeface="Bahnschrift SemiCondensed" panose="020B0502040204020203" pitchFamily="34" charset="0"/>
                        </a:rPr>
                        <a:t>Emptiness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r>
                        <a:rPr lang="en-US" sz="3000" dirty="0">
                          <a:solidFill>
                            <a:schemeClr val="tx1"/>
                          </a:solidFill>
                          <a:latin typeface="Bahnschrift SemiCondensed" panose="020B0502040204020203" pitchFamily="34" charset="0"/>
                        </a:rPr>
                        <a:t> </a:t>
                      </a:r>
                      <a:r>
                        <a:rPr lang="en-US" sz="3000" dirty="0">
                          <a:solidFill>
                            <a:schemeClr val="bg1"/>
                          </a:solidFill>
                          <a:latin typeface="Bahnschrift SemiCondensed" panose="020B0502040204020203" pitchFamily="34" charset="0"/>
                        </a:rPr>
                        <a:t>Fullness</a:t>
                      </a:r>
                    </a:p>
                  </a:txBody>
                  <a:tcP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2738568778"/>
                  </a:ext>
                </a:extLst>
              </a:tr>
              <a:tr h="622582">
                <a:tc>
                  <a:txBody>
                    <a:bodyPr/>
                    <a:lstStyle/>
                    <a:p>
                      <a:r>
                        <a:rPr lang="en-US" sz="3000" dirty="0">
                          <a:latin typeface="Bahnschrift SemiCondensed" panose="020B0502040204020203" pitchFamily="34" charset="0"/>
                        </a:rPr>
                        <a:t>Motivated by</a:t>
                      </a: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bg1"/>
                          </a:solidFill>
                          <a:latin typeface="Bahnschrift SemiCondensed" panose="020B0502040204020203" pitchFamily="34" charset="0"/>
                        </a:rPr>
                        <a:t>Self’s needs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bg1"/>
                          </a:solidFill>
                          <a:latin typeface="Bahnschrift SemiCondensed" panose="020B0502040204020203" pitchFamily="34" charset="0"/>
                        </a:rPr>
                        <a:t>Others’ needs</a:t>
                      </a: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4172652700"/>
                  </a:ext>
                </a:extLst>
              </a:tr>
              <a:tr h="1135297">
                <a:tc>
                  <a:txBody>
                    <a:bodyPr/>
                    <a:lstStyle/>
                    <a:p>
                      <a:r>
                        <a:rPr lang="en-US" sz="3000" dirty="0">
                          <a:latin typeface="Bahnschrift SemiCondensed" panose="020B0502040204020203" pitchFamily="34" charset="0"/>
                        </a:rPr>
                        <a:t>Prevailing attitude</a:t>
                      </a: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tx1"/>
                          </a:solidFill>
                          <a:latin typeface="Bahnschrift SemiCondensed" panose="020B0502040204020203" pitchFamily="34" charset="0"/>
                        </a:rPr>
                        <a:t>Entitlement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tx1"/>
                          </a:solidFill>
                          <a:latin typeface="Bahnschrift SemiCondensed" panose="020B0502040204020203" pitchFamily="34" charset="0"/>
                        </a:rPr>
                        <a:t>Gratitude, content (but not complacent)</a:t>
                      </a: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3128358547"/>
                  </a:ext>
                </a:extLst>
              </a:tr>
              <a:tr h="622582">
                <a:tc>
                  <a:txBody>
                    <a:bodyPr/>
                    <a:lstStyle/>
                    <a:p>
                      <a:r>
                        <a:rPr lang="en-US" sz="3000" dirty="0">
                          <a:latin typeface="Bahnschrift SemiCondensed" panose="020B0502040204020203" pitchFamily="34" charset="0"/>
                        </a:rPr>
                        <a:t>Relationships with others</a:t>
                      </a: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tx1"/>
                          </a:solidFill>
                          <a:latin typeface="Bahnschrift SemiCondensed" panose="020B0502040204020203" pitchFamily="34" charset="0"/>
                        </a:rPr>
                        <a:t>Inherently competitive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tx1"/>
                          </a:solidFill>
                          <a:latin typeface="Bahnschrift SemiCondensed" panose="020B0502040204020203" pitchFamily="34" charset="0"/>
                        </a:rPr>
                        <a:t>Cooperative, supportive </a:t>
                      </a: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3146843709"/>
                  </a:ext>
                </a:extLst>
              </a:tr>
              <a:tr h="2673442">
                <a:tc>
                  <a:txBody>
                    <a:bodyPr/>
                    <a:lstStyle/>
                    <a:p>
                      <a:r>
                        <a:rPr lang="en-US" sz="3000" dirty="0">
                          <a:latin typeface="Bahnschrift SemiCondensed" panose="020B0502040204020203" pitchFamily="34" charset="0"/>
                        </a:rPr>
                        <a:t>Longing and striving for</a:t>
                      </a: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r>
                        <a:rPr lang="en-US" sz="3000" dirty="0">
                          <a:solidFill>
                            <a:schemeClr val="tx1"/>
                          </a:solidFill>
                          <a:latin typeface="Bahnschrift SemiCondensed" panose="020B0502040204020203" pitchFamily="34" charset="0"/>
                        </a:rPr>
                        <a:t>Self-promotion, power, control, praise, respect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r>
                        <a:rPr lang="en-US" sz="3000" dirty="0">
                          <a:solidFill>
                            <a:schemeClr val="tx1"/>
                          </a:solidFill>
                          <a:latin typeface="Bahnschrift SemiCondensed" panose="020B0502040204020203" pitchFamily="34" charset="0"/>
                        </a:rPr>
                        <a:t>Work that is pleasing to God, deeper love toward God, deeper knowledge of and trust in God, wider influence for God</a:t>
                      </a: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2384072540"/>
                  </a:ext>
                </a:extLst>
              </a:tr>
            </a:tbl>
          </a:graphicData>
        </a:graphic>
      </p:graphicFrame>
      <p:sp>
        <p:nvSpPr>
          <p:cNvPr id="4" name="Title 1">
            <a:extLst>
              <a:ext uri="{FF2B5EF4-FFF2-40B4-BE49-F238E27FC236}">
                <a16:creationId xmlns:a16="http://schemas.microsoft.com/office/drawing/2014/main" xmlns="" id="{D58C03BA-5EF5-954B-486D-D91AC7408BC5}"/>
              </a:ext>
            </a:extLst>
          </p:cNvPr>
          <p:cNvSpPr txBox="1">
            <a:spLocks/>
          </p:cNvSpPr>
          <p:nvPr/>
        </p:nvSpPr>
        <p:spPr>
          <a:xfrm>
            <a:off x="773519" y="781627"/>
            <a:ext cx="8475738" cy="6038465"/>
          </a:xfrm>
          <a:prstGeom prst="rect">
            <a:avLst/>
          </a:prstGeom>
          <a:solidFill>
            <a:schemeClr val="accent6"/>
          </a:solidFill>
          <a:effectLst>
            <a:glow rad="63500">
              <a:schemeClr val="accent4">
                <a:satMod val="175000"/>
                <a:alpha val="46000"/>
              </a:schemeClr>
            </a:glow>
            <a:outerShdw blurRad="63500" sx="102000" sy="102000" algn="ctr"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latin typeface="Bahnschrift SemiCondensed" panose="020B0502040204020203" pitchFamily="34" charset="0"/>
              </a:rPr>
              <a:t>It has always been my ambition to preach the gospel where Christ was not known, so that I would not be building on someone else’s foundation.</a:t>
            </a:r>
          </a:p>
          <a:p>
            <a:pPr algn="ctr"/>
            <a:r>
              <a:rPr lang="en-US" sz="5400" dirty="0">
                <a:latin typeface="Bahnschrift SemiCondensed" panose="020B0502040204020203" pitchFamily="34" charset="0"/>
              </a:rPr>
              <a:t>Romans 15:20</a:t>
            </a:r>
          </a:p>
        </p:txBody>
      </p:sp>
    </p:spTree>
    <p:extLst>
      <p:ext uri="{BB962C8B-B14F-4D97-AF65-F5344CB8AC3E}">
        <p14:creationId xmlns:p14="http://schemas.microsoft.com/office/powerpoint/2010/main" val="375471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xmlns="" id="{4C9975A4-A773-FA1C-084D-57DF3D7EEFEF}"/>
              </a:ext>
            </a:extLst>
          </p:cNvPr>
          <p:cNvGraphicFramePr>
            <a:graphicFrameLocks noGrp="1"/>
          </p:cNvGraphicFramePr>
          <p:nvPr>
            <p:extLst>
              <p:ext uri="{D42A27DB-BD31-4B8C-83A1-F6EECF244321}">
                <p14:modId xmlns:p14="http://schemas.microsoft.com/office/powerpoint/2010/main" val="18478329"/>
              </p:ext>
            </p:extLst>
          </p:nvPr>
        </p:nvGraphicFramePr>
        <p:xfrm>
          <a:off x="116440" y="92597"/>
          <a:ext cx="11959119" cy="6632293"/>
        </p:xfrm>
        <a:graphic>
          <a:graphicData uri="http://schemas.openxmlformats.org/drawingml/2006/table">
            <a:tbl>
              <a:tblPr firstRow="1">
                <a:tableStyleId>{EB9631B5-78F2-41C9-869B-9F39066F8104}</a:tableStyleId>
              </a:tblPr>
              <a:tblGrid>
                <a:gridCol w="3986373">
                  <a:extLst>
                    <a:ext uri="{9D8B030D-6E8A-4147-A177-3AD203B41FA5}">
                      <a16:colId xmlns:a16="http://schemas.microsoft.com/office/drawing/2014/main" xmlns="" val="3024222456"/>
                    </a:ext>
                  </a:extLst>
                </a:gridCol>
                <a:gridCol w="3986373">
                  <a:extLst>
                    <a:ext uri="{9D8B030D-6E8A-4147-A177-3AD203B41FA5}">
                      <a16:colId xmlns:a16="http://schemas.microsoft.com/office/drawing/2014/main" xmlns="" val="2568058918"/>
                    </a:ext>
                  </a:extLst>
                </a:gridCol>
                <a:gridCol w="3986373">
                  <a:extLst>
                    <a:ext uri="{9D8B030D-6E8A-4147-A177-3AD203B41FA5}">
                      <a16:colId xmlns:a16="http://schemas.microsoft.com/office/drawing/2014/main" xmlns="" val="302982470"/>
                    </a:ext>
                  </a:extLst>
                </a:gridCol>
              </a:tblGrid>
              <a:tr h="955808">
                <a:tc>
                  <a:txBody>
                    <a:bodyPr/>
                    <a:lstStyle/>
                    <a:p>
                      <a:endParaRPr lang="en-US" sz="3000" dirty="0">
                        <a:latin typeface="Bahnschrift SemiCondensed" panose="020B0502040204020203" pitchFamily="34" charset="0"/>
                      </a:endParaRPr>
                    </a:p>
                  </a:txBody>
                  <a:tcPr>
                    <a:lnR w="28575" cap="flat" cmpd="sng" algn="ctr">
                      <a:solidFill>
                        <a:schemeClr val="bg1"/>
                      </a:solidFill>
                      <a:prstDash val="solid"/>
                      <a:round/>
                      <a:headEnd type="none" w="med" len="med"/>
                      <a:tailEnd type="none" w="med" len="med"/>
                    </a:lnR>
                  </a:tcPr>
                </a:tc>
                <a:tc>
                  <a:txBody>
                    <a:bodyPr/>
                    <a:lstStyle/>
                    <a:p>
                      <a:pPr algn="ctr"/>
                      <a:r>
                        <a:rPr lang="en-US" sz="4000" b="0" dirty="0">
                          <a:latin typeface="Bahnschrift SemiCondensed" panose="020B0502040204020203" pitchFamily="34" charset="0"/>
                        </a:rPr>
                        <a:t>Selfish Ambition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lang="en-US" sz="4000" b="0" dirty="0">
                          <a:latin typeface="Bahnschrift SemiCondensed" panose="020B0502040204020203" pitchFamily="34" charset="0"/>
                        </a:rPr>
                        <a:t>Godly Ambition</a:t>
                      </a:r>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xmlns="" val="1243297947"/>
                  </a:ext>
                </a:extLst>
              </a:tr>
              <a:tr h="622582">
                <a:tc>
                  <a:txBody>
                    <a:bodyPr/>
                    <a:lstStyle/>
                    <a:p>
                      <a:r>
                        <a:rPr lang="en-US" sz="3000" dirty="0">
                          <a:latin typeface="Bahnschrift SemiCondensed" panose="020B0502040204020203" pitchFamily="34" charset="0"/>
                        </a:rPr>
                        <a:t>Driven by</a:t>
                      </a:r>
                    </a:p>
                  </a:txBody>
                  <a:tcP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r>
                        <a:rPr lang="en-US" sz="3000" dirty="0">
                          <a:solidFill>
                            <a:schemeClr val="bg1"/>
                          </a:solidFill>
                          <a:latin typeface="Bahnschrift SemiCondensed" panose="020B0502040204020203" pitchFamily="34" charset="0"/>
                        </a:rPr>
                        <a:t>Emptiness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r>
                        <a:rPr lang="en-US" sz="3000" dirty="0">
                          <a:solidFill>
                            <a:schemeClr val="tx1"/>
                          </a:solidFill>
                          <a:latin typeface="Bahnschrift SemiCondensed" panose="020B0502040204020203" pitchFamily="34" charset="0"/>
                        </a:rPr>
                        <a:t> </a:t>
                      </a:r>
                      <a:r>
                        <a:rPr lang="en-US" sz="3000" dirty="0">
                          <a:solidFill>
                            <a:schemeClr val="bg1"/>
                          </a:solidFill>
                          <a:latin typeface="Bahnschrift SemiCondensed" panose="020B0502040204020203" pitchFamily="34" charset="0"/>
                        </a:rPr>
                        <a:t>Fullness</a:t>
                      </a:r>
                    </a:p>
                  </a:txBody>
                  <a:tcP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2738568778"/>
                  </a:ext>
                </a:extLst>
              </a:tr>
              <a:tr h="622582">
                <a:tc>
                  <a:txBody>
                    <a:bodyPr/>
                    <a:lstStyle/>
                    <a:p>
                      <a:r>
                        <a:rPr lang="en-US" sz="3000" dirty="0">
                          <a:latin typeface="Bahnschrift SemiCondensed" panose="020B0502040204020203" pitchFamily="34" charset="0"/>
                        </a:rPr>
                        <a:t>Motivated by</a:t>
                      </a: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bg1"/>
                          </a:solidFill>
                          <a:latin typeface="Bahnschrift SemiCondensed" panose="020B0502040204020203" pitchFamily="34" charset="0"/>
                        </a:rPr>
                        <a:t>Self’s needs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bg1"/>
                          </a:solidFill>
                          <a:latin typeface="Bahnschrift SemiCondensed" panose="020B0502040204020203" pitchFamily="34" charset="0"/>
                        </a:rPr>
                        <a:t>Others’ needs</a:t>
                      </a: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4172652700"/>
                  </a:ext>
                </a:extLst>
              </a:tr>
              <a:tr h="1135297">
                <a:tc>
                  <a:txBody>
                    <a:bodyPr/>
                    <a:lstStyle/>
                    <a:p>
                      <a:r>
                        <a:rPr lang="en-US" sz="3000" dirty="0">
                          <a:latin typeface="Bahnschrift SemiCondensed" panose="020B0502040204020203" pitchFamily="34" charset="0"/>
                        </a:rPr>
                        <a:t>Prevailing attitude</a:t>
                      </a: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bg1"/>
                          </a:solidFill>
                          <a:latin typeface="Bahnschrift SemiCondensed" panose="020B0502040204020203" pitchFamily="34" charset="0"/>
                        </a:rPr>
                        <a:t>Entitlement, incompatible with humility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tx1"/>
                          </a:solidFill>
                          <a:latin typeface="Bahnschrift SemiCondensed" panose="020B0502040204020203" pitchFamily="34" charset="0"/>
                        </a:rPr>
                        <a:t>Gratitude, content (but not complacent)</a:t>
                      </a: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3128358547"/>
                  </a:ext>
                </a:extLst>
              </a:tr>
              <a:tr h="622582">
                <a:tc>
                  <a:txBody>
                    <a:bodyPr/>
                    <a:lstStyle/>
                    <a:p>
                      <a:r>
                        <a:rPr lang="en-US" sz="3000" dirty="0">
                          <a:latin typeface="Bahnschrift SemiCondensed" panose="020B0502040204020203" pitchFamily="34" charset="0"/>
                        </a:rPr>
                        <a:t>Relationships with others</a:t>
                      </a: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tx1"/>
                          </a:solidFill>
                          <a:latin typeface="Bahnschrift SemiCondensed" panose="020B0502040204020203" pitchFamily="34" charset="0"/>
                        </a:rPr>
                        <a:t>Inherently competitive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tx1"/>
                          </a:solidFill>
                          <a:latin typeface="Bahnschrift SemiCondensed" panose="020B0502040204020203" pitchFamily="34" charset="0"/>
                        </a:rPr>
                        <a:t>Cooperative, supportive </a:t>
                      </a: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3146843709"/>
                  </a:ext>
                </a:extLst>
              </a:tr>
              <a:tr h="2673442">
                <a:tc>
                  <a:txBody>
                    <a:bodyPr/>
                    <a:lstStyle/>
                    <a:p>
                      <a:r>
                        <a:rPr lang="en-US" sz="3000" dirty="0">
                          <a:latin typeface="Bahnschrift SemiCondensed" panose="020B0502040204020203" pitchFamily="34" charset="0"/>
                        </a:rPr>
                        <a:t>Longing and striving for</a:t>
                      </a: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r>
                        <a:rPr lang="en-US" sz="3000" dirty="0">
                          <a:solidFill>
                            <a:schemeClr val="tx1"/>
                          </a:solidFill>
                          <a:latin typeface="Bahnschrift SemiCondensed" panose="020B0502040204020203" pitchFamily="34" charset="0"/>
                        </a:rPr>
                        <a:t>Self-promotion, power, control, praise, respect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r>
                        <a:rPr lang="en-US" sz="3000" dirty="0">
                          <a:solidFill>
                            <a:schemeClr val="tx1"/>
                          </a:solidFill>
                          <a:latin typeface="Bahnschrift SemiCondensed" panose="020B0502040204020203" pitchFamily="34" charset="0"/>
                        </a:rPr>
                        <a:t>Work that is pleasing to God, deeper love toward God, deeper knowledge of and trust in God, wider influence for God</a:t>
                      </a: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2384072540"/>
                  </a:ext>
                </a:extLst>
              </a:tr>
            </a:tbl>
          </a:graphicData>
        </a:graphic>
      </p:graphicFrame>
    </p:spTree>
    <p:extLst>
      <p:ext uri="{BB962C8B-B14F-4D97-AF65-F5344CB8AC3E}">
        <p14:creationId xmlns:p14="http://schemas.microsoft.com/office/powerpoint/2010/main" val="42727460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xmlns="" id="{4C9975A4-A773-FA1C-084D-57DF3D7EEFEF}"/>
              </a:ext>
            </a:extLst>
          </p:cNvPr>
          <p:cNvGraphicFramePr>
            <a:graphicFrameLocks noGrp="1"/>
          </p:cNvGraphicFramePr>
          <p:nvPr>
            <p:extLst>
              <p:ext uri="{D42A27DB-BD31-4B8C-83A1-F6EECF244321}">
                <p14:modId xmlns:p14="http://schemas.microsoft.com/office/powerpoint/2010/main" val="1053128074"/>
              </p:ext>
            </p:extLst>
          </p:nvPr>
        </p:nvGraphicFramePr>
        <p:xfrm>
          <a:off x="116440" y="92597"/>
          <a:ext cx="11959119" cy="6632293"/>
        </p:xfrm>
        <a:graphic>
          <a:graphicData uri="http://schemas.openxmlformats.org/drawingml/2006/table">
            <a:tbl>
              <a:tblPr firstRow="1">
                <a:tableStyleId>{EB9631B5-78F2-41C9-869B-9F39066F8104}</a:tableStyleId>
              </a:tblPr>
              <a:tblGrid>
                <a:gridCol w="3986373">
                  <a:extLst>
                    <a:ext uri="{9D8B030D-6E8A-4147-A177-3AD203B41FA5}">
                      <a16:colId xmlns:a16="http://schemas.microsoft.com/office/drawing/2014/main" xmlns="" val="3024222456"/>
                    </a:ext>
                  </a:extLst>
                </a:gridCol>
                <a:gridCol w="3986373">
                  <a:extLst>
                    <a:ext uri="{9D8B030D-6E8A-4147-A177-3AD203B41FA5}">
                      <a16:colId xmlns:a16="http://schemas.microsoft.com/office/drawing/2014/main" xmlns="" val="2568058918"/>
                    </a:ext>
                  </a:extLst>
                </a:gridCol>
                <a:gridCol w="3986373">
                  <a:extLst>
                    <a:ext uri="{9D8B030D-6E8A-4147-A177-3AD203B41FA5}">
                      <a16:colId xmlns:a16="http://schemas.microsoft.com/office/drawing/2014/main" xmlns="" val="302982470"/>
                    </a:ext>
                  </a:extLst>
                </a:gridCol>
              </a:tblGrid>
              <a:tr h="955808">
                <a:tc>
                  <a:txBody>
                    <a:bodyPr/>
                    <a:lstStyle/>
                    <a:p>
                      <a:endParaRPr lang="en-US" sz="3000" dirty="0">
                        <a:latin typeface="Bahnschrift SemiCondensed" panose="020B0502040204020203" pitchFamily="34" charset="0"/>
                      </a:endParaRPr>
                    </a:p>
                  </a:txBody>
                  <a:tcPr>
                    <a:lnR w="28575" cap="flat" cmpd="sng" algn="ctr">
                      <a:solidFill>
                        <a:schemeClr val="bg1"/>
                      </a:solidFill>
                      <a:prstDash val="solid"/>
                      <a:round/>
                      <a:headEnd type="none" w="med" len="med"/>
                      <a:tailEnd type="none" w="med" len="med"/>
                    </a:lnR>
                  </a:tcPr>
                </a:tc>
                <a:tc>
                  <a:txBody>
                    <a:bodyPr/>
                    <a:lstStyle/>
                    <a:p>
                      <a:pPr algn="ctr"/>
                      <a:r>
                        <a:rPr lang="en-US" sz="4000" b="0" dirty="0">
                          <a:latin typeface="Bahnschrift SemiCondensed" panose="020B0502040204020203" pitchFamily="34" charset="0"/>
                        </a:rPr>
                        <a:t>Selfish Ambition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lang="en-US" sz="4000" b="0" dirty="0">
                          <a:latin typeface="Bahnschrift SemiCondensed" panose="020B0502040204020203" pitchFamily="34" charset="0"/>
                        </a:rPr>
                        <a:t>Godly Ambition</a:t>
                      </a:r>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xmlns="" val="1243297947"/>
                  </a:ext>
                </a:extLst>
              </a:tr>
              <a:tr h="622582">
                <a:tc>
                  <a:txBody>
                    <a:bodyPr/>
                    <a:lstStyle/>
                    <a:p>
                      <a:r>
                        <a:rPr lang="en-US" sz="3000" dirty="0">
                          <a:latin typeface="Bahnschrift SemiCondensed" panose="020B0502040204020203" pitchFamily="34" charset="0"/>
                        </a:rPr>
                        <a:t>Driven by</a:t>
                      </a:r>
                    </a:p>
                  </a:txBody>
                  <a:tcP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r>
                        <a:rPr lang="en-US" sz="3000" dirty="0">
                          <a:solidFill>
                            <a:schemeClr val="bg1"/>
                          </a:solidFill>
                          <a:latin typeface="Bahnschrift SemiCondensed" panose="020B0502040204020203" pitchFamily="34" charset="0"/>
                        </a:rPr>
                        <a:t>Emptiness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r>
                        <a:rPr lang="en-US" sz="3000" dirty="0">
                          <a:solidFill>
                            <a:schemeClr val="tx1"/>
                          </a:solidFill>
                          <a:latin typeface="Bahnschrift SemiCondensed" panose="020B0502040204020203" pitchFamily="34" charset="0"/>
                        </a:rPr>
                        <a:t> </a:t>
                      </a:r>
                      <a:r>
                        <a:rPr lang="en-US" sz="3000" dirty="0">
                          <a:solidFill>
                            <a:schemeClr val="bg1"/>
                          </a:solidFill>
                          <a:latin typeface="Bahnschrift SemiCondensed" panose="020B0502040204020203" pitchFamily="34" charset="0"/>
                        </a:rPr>
                        <a:t>Fullness</a:t>
                      </a:r>
                    </a:p>
                  </a:txBody>
                  <a:tcP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2738568778"/>
                  </a:ext>
                </a:extLst>
              </a:tr>
              <a:tr h="622582">
                <a:tc>
                  <a:txBody>
                    <a:bodyPr/>
                    <a:lstStyle/>
                    <a:p>
                      <a:r>
                        <a:rPr lang="en-US" sz="3000" dirty="0">
                          <a:latin typeface="Bahnschrift SemiCondensed" panose="020B0502040204020203" pitchFamily="34" charset="0"/>
                        </a:rPr>
                        <a:t>Motivated by</a:t>
                      </a: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bg1"/>
                          </a:solidFill>
                          <a:latin typeface="Bahnschrift SemiCondensed" panose="020B0502040204020203" pitchFamily="34" charset="0"/>
                        </a:rPr>
                        <a:t>Self’s needs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bg1"/>
                          </a:solidFill>
                          <a:latin typeface="Bahnschrift SemiCondensed" panose="020B0502040204020203" pitchFamily="34" charset="0"/>
                        </a:rPr>
                        <a:t>Others’ needs</a:t>
                      </a: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4172652700"/>
                  </a:ext>
                </a:extLst>
              </a:tr>
              <a:tr h="1135297">
                <a:tc>
                  <a:txBody>
                    <a:bodyPr/>
                    <a:lstStyle/>
                    <a:p>
                      <a:r>
                        <a:rPr lang="en-US" sz="3000" dirty="0">
                          <a:latin typeface="Bahnschrift SemiCondensed" panose="020B0502040204020203" pitchFamily="34" charset="0"/>
                        </a:rPr>
                        <a:t>Prevailing attitude</a:t>
                      </a: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bg1"/>
                          </a:solidFill>
                          <a:latin typeface="Bahnschrift SemiCondensed" panose="020B0502040204020203" pitchFamily="34" charset="0"/>
                        </a:rPr>
                        <a:t>Entitlement, incompatible with humility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bg1"/>
                          </a:solidFill>
                          <a:latin typeface="Bahnschrift SemiCondensed" panose="020B0502040204020203" pitchFamily="34" charset="0"/>
                        </a:rPr>
                        <a:t>Gratitude, rooted in humility </a:t>
                      </a: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3128358547"/>
                  </a:ext>
                </a:extLst>
              </a:tr>
              <a:tr h="622582">
                <a:tc>
                  <a:txBody>
                    <a:bodyPr/>
                    <a:lstStyle/>
                    <a:p>
                      <a:r>
                        <a:rPr lang="en-US" sz="3000" dirty="0">
                          <a:latin typeface="Bahnschrift SemiCondensed" panose="020B0502040204020203" pitchFamily="34" charset="0"/>
                        </a:rPr>
                        <a:t>Relationships with others</a:t>
                      </a: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tx1"/>
                          </a:solidFill>
                          <a:latin typeface="Bahnschrift SemiCondensed" panose="020B0502040204020203" pitchFamily="34" charset="0"/>
                        </a:rPr>
                        <a:t>Inherently competitive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tx1"/>
                          </a:solidFill>
                          <a:latin typeface="Bahnschrift SemiCondensed" panose="020B0502040204020203" pitchFamily="34" charset="0"/>
                        </a:rPr>
                        <a:t>Cooperative, supportive </a:t>
                      </a: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3146843709"/>
                  </a:ext>
                </a:extLst>
              </a:tr>
              <a:tr h="2673442">
                <a:tc>
                  <a:txBody>
                    <a:bodyPr/>
                    <a:lstStyle/>
                    <a:p>
                      <a:r>
                        <a:rPr lang="en-US" sz="3000" dirty="0">
                          <a:latin typeface="Bahnschrift SemiCondensed" panose="020B0502040204020203" pitchFamily="34" charset="0"/>
                        </a:rPr>
                        <a:t>Longing and striving for</a:t>
                      </a: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r>
                        <a:rPr lang="en-US" sz="3000" dirty="0">
                          <a:solidFill>
                            <a:schemeClr val="tx1"/>
                          </a:solidFill>
                          <a:latin typeface="Bahnschrift SemiCondensed" panose="020B0502040204020203" pitchFamily="34" charset="0"/>
                        </a:rPr>
                        <a:t>Self-promotion, power, control, praise, respect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r>
                        <a:rPr lang="en-US" sz="3000" dirty="0">
                          <a:solidFill>
                            <a:schemeClr val="tx1"/>
                          </a:solidFill>
                          <a:latin typeface="Bahnschrift SemiCondensed" panose="020B0502040204020203" pitchFamily="34" charset="0"/>
                        </a:rPr>
                        <a:t>Work that is pleasing to God, deeper love toward God, deeper knowledge of and trust in God, wider influence for God</a:t>
                      </a: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2384072540"/>
                  </a:ext>
                </a:extLst>
              </a:tr>
            </a:tbl>
          </a:graphicData>
        </a:graphic>
      </p:graphicFrame>
    </p:spTree>
    <p:extLst>
      <p:ext uri="{BB962C8B-B14F-4D97-AF65-F5344CB8AC3E}">
        <p14:creationId xmlns:p14="http://schemas.microsoft.com/office/powerpoint/2010/main" val="17517228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xmlns="" id="{4C9975A4-A773-FA1C-084D-57DF3D7EEFEF}"/>
              </a:ext>
            </a:extLst>
          </p:cNvPr>
          <p:cNvGraphicFramePr>
            <a:graphicFrameLocks noGrp="1"/>
          </p:cNvGraphicFramePr>
          <p:nvPr>
            <p:extLst>
              <p:ext uri="{D42A27DB-BD31-4B8C-83A1-F6EECF244321}">
                <p14:modId xmlns:p14="http://schemas.microsoft.com/office/powerpoint/2010/main" val="1399729592"/>
              </p:ext>
            </p:extLst>
          </p:nvPr>
        </p:nvGraphicFramePr>
        <p:xfrm>
          <a:off x="116440" y="92597"/>
          <a:ext cx="11959119" cy="6632293"/>
        </p:xfrm>
        <a:graphic>
          <a:graphicData uri="http://schemas.openxmlformats.org/drawingml/2006/table">
            <a:tbl>
              <a:tblPr firstRow="1">
                <a:tableStyleId>{EB9631B5-78F2-41C9-869B-9F39066F8104}</a:tableStyleId>
              </a:tblPr>
              <a:tblGrid>
                <a:gridCol w="3986373">
                  <a:extLst>
                    <a:ext uri="{9D8B030D-6E8A-4147-A177-3AD203B41FA5}">
                      <a16:colId xmlns:a16="http://schemas.microsoft.com/office/drawing/2014/main" xmlns="" val="3024222456"/>
                    </a:ext>
                  </a:extLst>
                </a:gridCol>
                <a:gridCol w="3986373">
                  <a:extLst>
                    <a:ext uri="{9D8B030D-6E8A-4147-A177-3AD203B41FA5}">
                      <a16:colId xmlns:a16="http://schemas.microsoft.com/office/drawing/2014/main" xmlns="" val="2568058918"/>
                    </a:ext>
                  </a:extLst>
                </a:gridCol>
                <a:gridCol w="3986373">
                  <a:extLst>
                    <a:ext uri="{9D8B030D-6E8A-4147-A177-3AD203B41FA5}">
                      <a16:colId xmlns:a16="http://schemas.microsoft.com/office/drawing/2014/main" xmlns="" val="302982470"/>
                    </a:ext>
                  </a:extLst>
                </a:gridCol>
              </a:tblGrid>
              <a:tr h="955808">
                <a:tc>
                  <a:txBody>
                    <a:bodyPr/>
                    <a:lstStyle/>
                    <a:p>
                      <a:endParaRPr lang="en-US" sz="3000" dirty="0">
                        <a:latin typeface="Bahnschrift SemiCondensed" panose="020B0502040204020203" pitchFamily="34" charset="0"/>
                      </a:endParaRPr>
                    </a:p>
                  </a:txBody>
                  <a:tcPr>
                    <a:lnR w="28575" cap="flat" cmpd="sng" algn="ctr">
                      <a:solidFill>
                        <a:schemeClr val="bg1"/>
                      </a:solidFill>
                      <a:prstDash val="solid"/>
                      <a:round/>
                      <a:headEnd type="none" w="med" len="med"/>
                      <a:tailEnd type="none" w="med" len="med"/>
                    </a:lnR>
                  </a:tcPr>
                </a:tc>
                <a:tc>
                  <a:txBody>
                    <a:bodyPr/>
                    <a:lstStyle/>
                    <a:p>
                      <a:pPr algn="ctr"/>
                      <a:r>
                        <a:rPr lang="en-US" sz="4000" b="0" dirty="0">
                          <a:latin typeface="Bahnschrift SemiCondensed" panose="020B0502040204020203" pitchFamily="34" charset="0"/>
                        </a:rPr>
                        <a:t>Selfish Ambition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lang="en-US" sz="4000" b="0" dirty="0">
                          <a:latin typeface="Bahnschrift SemiCondensed" panose="020B0502040204020203" pitchFamily="34" charset="0"/>
                        </a:rPr>
                        <a:t>Godly Ambition</a:t>
                      </a:r>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xmlns="" val="1243297947"/>
                  </a:ext>
                </a:extLst>
              </a:tr>
              <a:tr h="622582">
                <a:tc>
                  <a:txBody>
                    <a:bodyPr/>
                    <a:lstStyle/>
                    <a:p>
                      <a:r>
                        <a:rPr lang="en-US" sz="3000" dirty="0">
                          <a:latin typeface="Bahnschrift SemiCondensed" panose="020B0502040204020203" pitchFamily="34" charset="0"/>
                        </a:rPr>
                        <a:t>Driven by</a:t>
                      </a:r>
                    </a:p>
                  </a:txBody>
                  <a:tcP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r>
                        <a:rPr lang="en-US" sz="3000" dirty="0">
                          <a:solidFill>
                            <a:schemeClr val="bg1"/>
                          </a:solidFill>
                          <a:latin typeface="Bahnschrift SemiCondensed" panose="020B0502040204020203" pitchFamily="34" charset="0"/>
                        </a:rPr>
                        <a:t>Emptiness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r>
                        <a:rPr lang="en-US" sz="3000" dirty="0">
                          <a:solidFill>
                            <a:schemeClr val="tx1"/>
                          </a:solidFill>
                          <a:latin typeface="Bahnschrift SemiCondensed" panose="020B0502040204020203" pitchFamily="34" charset="0"/>
                        </a:rPr>
                        <a:t> </a:t>
                      </a:r>
                      <a:r>
                        <a:rPr lang="en-US" sz="3000" dirty="0">
                          <a:solidFill>
                            <a:schemeClr val="bg1"/>
                          </a:solidFill>
                          <a:latin typeface="Bahnschrift SemiCondensed" panose="020B0502040204020203" pitchFamily="34" charset="0"/>
                        </a:rPr>
                        <a:t>Fullness</a:t>
                      </a:r>
                    </a:p>
                  </a:txBody>
                  <a:tcP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2738568778"/>
                  </a:ext>
                </a:extLst>
              </a:tr>
              <a:tr h="622582">
                <a:tc>
                  <a:txBody>
                    <a:bodyPr/>
                    <a:lstStyle/>
                    <a:p>
                      <a:r>
                        <a:rPr lang="en-US" sz="3000" dirty="0">
                          <a:latin typeface="Bahnschrift SemiCondensed" panose="020B0502040204020203" pitchFamily="34" charset="0"/>
                        </a:rPr>
                        <a:t>Motivated by</a:t>
                      </a: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bg1"/>
                          </a:solidFill>
                          <a:latin typeface="Bahnschrift SemiCondensed" panose="020B0502040204020203" pitchFamily="34" charset="0"/>
                        </a:rPr>
                        <a:t>Self’s needs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bg1"/>
                          </a:solidFill>
                          <a:latin typeface="Bahnschrift SemiCondensed" panose="020B0502040204020203" pitchFamily="34" charset="0"/>
                        </a:rPr>
                        <a:t>Others’ needs</a:t>
                      </a: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4172652700"/>
                  </a:ext>
                </a:extLst>
              </a:tr>
              <a:tr h="1135297">
                <a:tc>
                  <a:txBody>
                    <a:bodyPr/>
                    <a:lstStyle/>
                    <a:p>
                      <a:r>
                        <a:rPr lang="en-US" sz="3000" dirty="0">
                          <a:latin typeface="Bahnschrift SemiCondensed" panose="020B0502040204020203" pitchFamily="34" charset="0"/>
                        </a:rPr>
                        <a:t>Prevailing attitude</a:t>
                      </a: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bg1"/>
                          </a:solidFill>
                          <a:latin typeface="Bahnschrift SemiCondensed" panose="020B0502040204020203" pitchFamily="34" charset="0"/>
                        </a:rPr>
                        <a:t>Entitlement, incompatible with humility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bg1"/>
                          </a:solidFill>
                          <a:latin typeface="Bahnschrift SemiCondensed" panose="020B0502040204020203" pitchFamily="34" charset="0"/>
                        </a:rPr>
                        <a:t>Gratitude, rooted in humility </a:t>
                      </a: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3128358547"/>
                  </a:ext>
                </a:extLst>
              </a:tr>
              <a:tr h="622582">
                <a:tc>
                  <a:txBody>
                    <a:bodyPr/>
                    <a:lstStyle/>
                    <a:p>
                      <a:r>
                        <a:rPr lang="en-US" sz="3000" dirty="0">
                          <a:latin typeface="Bahnschrift SemiCondensed" panose="020B0502040204020203" pitchFamily="34" charset="0"/>
                        </a:rPr>
                        <a:t>Relationships with others</a:t>
                      </a: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bg1"/>
                          </a:solidFill>
                          <a:latin typeface="Bahnschrift SemiCondensed" panose="020B0502040204020203" pitchFamily="34" charset="0"/>
                        </a:rPr>
                        <a:t>Inherently competitive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tx1"/>
                          </a:solidFill>
                          <a:latin typeface="Bahnschrift SemiCondensed" panose="020B0502040204020203" pitchFamily="34" charset="0"/>
                        </a:rPr>
                        <a:t>Cooperative, supportive </a:t>
                      </a: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3146843709"/>
                  </a:ext>
                </a:extLst>
              </a:tr>
              <a:tr h="2673442">
                <a:tc>
                  <a:txBody>
                    <a:bodyPr/>
                    <a:lstStyle/>
                    <a:p>
                      <a:r>
                        <a:rPr lang="en-US" sz="3000" dirty="0">
                          <a:latin typeface="Bahnschrift SemiCondensed" panose="020B0502040204020203" pitchFamily="34" charset="0"/>
                        </a:rPr>
                        <a:t>Longing and striving for</a:t>
                      </a: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r>
                        <a:rPr lang="en-US" sz="3000" dirty="0">
                          <a:solidFill>
                            <a:schemeClr val="tx1"/>
                          </a:solidFill>
                          <a:latin typeface="Bahnschrift SemiCondensed" panose="020B0502040204020203" pitchFamily="34" charset="0"/>
                        </a:rPr>
                        <a:t>Self-promotion, power, control, praise, respect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r>
                        <a:rPr lang="en-US" sz="3000" dirty="0">
                          <a:solidFill>
                            <a:schemeClr val="tx1"/>
                          </a:solidFill>
                          <a:latin typeface="Bahnschrift SemiCondensed" panose="020B0502040204020203" pitchFamily="34" charset="0"/>
                        </a:rPr>
                        <a:t>Work that is pleasing to God, deeper love toward God, deeper knowledge of and trust in God, wider influence for God</a:t>
                      </a: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2384072540"/>
                  </a:ext>
                </a:extLst>
              </a:tr>
            </a:tbl>
          </a:graphicData>
        </a:graphic>
      </p:graphicFrame>
      <p:sp>
        <p:nvSpPr>
          <p:cNvPr id="3" name="Title 1">
            <a:extLst>
              <a:ext uri="{FF2B5EF4-FFF2-40B4-BE49-F238E27FC236}">
                <a16:creationId xmlns:a16="http://schemas.microsoft.com/office/drawing/2014/main" xmlns="" id="{19317510-A6F6-F5A3-4C54-B5AFB4CFDDD6}"/>
              </a:ext>
            </a:extLst>
          </p:cNvPr>
          <p:cNvSpPr txBox="1">
            <a:spLocks/>
          </p:cNvSpPr>
          <p:nvPr/>
        </p:nvSpPr>
        <p:spPr>
          <a:xfrm>
            <a:off x="1765583" y="1469983"/>
            <a:ext cx="8660833" cy="4239423"/>
          </a:xfrm>
          <a:prstGeom prst="rect">
            <a:avLst/>
          </a:prstGeom>
          <a:solidFill>
            <a:schemeClr val="accent6"/>
          </a:solidFill>
          <a:effectLst>
            <a:glow rad="63500">
              <a:schemeClr val="accent4">
                <a:satMod val="175000"/>
                <a:alpha val="46000"/>
              </a:schemeClr>
            </a:glow>
            <a:outerShdw blurRad="63500" sx="102000" sy="102000" algn="ctr"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latin typeface="Bahnschrift SemiCondensed" panose="020B0502040204020203" pitchFamily="34" charset="0"/>
              </a:rPr>
              <a:t>For where jealousy and selfish ambition exist, there is disorder and every evil thing. </a:t>
            </a:r>
          </a:p>
          <a:p>
            <a:pPr algn="ctr"/>
            <a:r>
              <a:rPr lang="en-US" sz="4800" dirty="0">
                <a:latin typeface="Bahnschrift SemiCondensed" panose="020B0502040204020203" pitchFamily="34" charset="0"/>
              </a:rPr>
              <a:t>James 3:16</a:t>
            </a:r>
          </a:p>
        </p:txBody>
      </p:sp>
    </p:spTree>
    <p:extLst>
      <p:ext uri="{BB962C8B-B14F-4D97-AF65-F5344CB8AC3E}">
        <p14:creationId xmlns:p14="http://schemas.microsoft.com/office/powerpoint/2010/main" val="417468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xmlns="" id="{4C9975A4-A773-FA1C-084D-57DF3D7EEFEF}"/>
              </a:ext>
            </a:extLst>
          </p:cNvPr>
          <p:cNvGraphicFramePr>
            <a:graphicFrameLocks noGrp="1"/>
          </p:cNvGraphicFramePr>
          <p:nvPr>
            <p:extLst>
              <p:ext uri="{D42A27DB-BD31-4B8C-83A1-F6EECF244321}">
                <p14:modId xmlns:p14="http://schemas.microsoft.com/office/powerpoint/2010/main" val="3528399277"/>
              </p:ext>
            </p:extLst>
          </p:nvPr>
        </p:nvGraphicFramePr>
        <p:xfrm>
          <a:off x="116440" y="92597"/>
          <a:ext cx="11959119" cy="6632293"/>
        </p:xfrm>
        <a:graphic>
          <a:graphicData uri="http://schemas.openxmlformats.org/drawingml/2006/table">
            <a:tbl>
              <a:tblPr firstRow="1">
                <a:tableStyleId>{EB9631B5-78F2-41C9-869B-9F39066F8104}</a:tableStyleId>
              </a:tblPr>
              <a:tblGrid>
                <a:gridCol w="3986373">
                  <a:extLst>
                    <a:ext uri="{9D8B030D-6E8A-4147-A177-3AD203B41FA5}">
                      <a16:colId xmlns:a16="http://schemas.microsoft.com/office/drawing/2014/main" xmlns="" val="3024222456"/>
                    </a:ext>
                  </a:extLst>
                </a:gridCol>
                <a:gridCol w="3986373">
                  <a:extLst>
                    <a:ext uri="{9D8B030D-6E8A-4147-A177-3AD203B41FA5}">
                      <a16:colId xmlns:a16="http://schemas.microsoft.com/office/drawing/2014/main" xmlns="" val="2568058918"/>
                    </a:ext>
                  </a:extLst>
                </a:gridCol>
                <a:gridCol w="3986373">
                  <a:extLst>
                    <a:ext uri="{9D8B030D-6E8A-4147-A177-3AD203B41FA5}">
                      <a16:colId xmlns:a16="http://schemas.microsoft.com/office/drawing/2014/main" xmlns="" val="302982470"/>
                    </a:ext>
                  </a:extLst>
                </a:gridCol>
              </a:tblGrid>
              <a:tr h="955808">
                <a:tc>
                  <a:txBody>
                    <a:bodyPr/>
                    <a:lstStyle/>
                    <a:p>
                      <a:endParaRPr lang="en-US" sz="3000" dirty="0">
                        <a:latin typeface="Bahnschrift SemiCondensed" panose="020B0502040204020203" pitchFamily="34" charset="0"/>
                      </a:endParaRPr>
                    </a:p>
                  </a:txBody>
                  <a:tcPr>
                    <a:lnR w="28575" cap="flat" cmpd="sng" algn="ctr">
                      <a:solidFill>
                        <a:schemeClr val="bg1"/>
                      </a:solidFill>
                      <a:prstDash val="solid"/>
                      <a:round/>
                      <a:headEnd type="none" w="med" len="med"/>
                      <a:tailEnd type="none" w="med" len="med"/>
                    </a:lnR>
                  </a:tcPr>
                </a:tc>
                <a:tc>
                  <a:txBody>
                    <a:bodyPr/>
                    <a:lstStyle/>
                    <a:p>
                      <a:pPr algn="ctr"/>
                      <a:r>
                        <a:rPr lang="en-US" sz="4000" b="0" dirty="0">
                          <a:latin typeface="Bahnschrift SemiCondensed" panose="020B0502040204020203" pitchFamily="34" charset="0"/>
                        </a:rPr>
                        <a:t>Selfish Ambition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lang="en-US" sz="4000" b="0" dirty="0">
                          <a:latin typeface="Bahnschrift SemiCondensed" panose="020B0502040204020203" pitchFamily="34" charset="0"/>
                        </a:rPr>
                        <a:t>Godly Ambition</a:t>
                      </a:r>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xmlns="" val="1243297947"/>
                  </a:ext>
                </a:extLst>
              </a:tr>
              <a:tr h="622582">
                <a:tc>
                  <a:txBody>
                    <a:bodyPr/>
                    <a:lstStyle/>
                    <a:p>
                      <a:r>
                        <a:rPr lang="en-US" sz="3000" dirty="0">
                          <a:latin typeface="Bahnschrift SemiCondensed" panose="020B0502040204020203" pitchFamily="34" charset="0"/>
                        </a:rPr>
                        <a:t>Driven by</a:t>
                      </a:r>
                    </a:p>
                  </a:txBody>
                  <a:tcP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r>
                        <a:rPr lang="en-US" sz="3000" dirty="0">
                          <a:solidFill>
                            <a:schemeClr val="bg1"/>
                          </a:solidFill>
                          <a:latin typeface="Bahnschrift SemiCondensed" panose="020B0502040204020203" pitchFamily="34" charset="0"/>
                        </a:rPr>
                        <a:t>Emptiness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r>
                        <a:rPr lang="en-US" sz="3000" dirty="0">
                          <a:solidFill>
                            <a:schemeClr val="tx1"/>
                          </a:solidFill>
                          <a:latin typeface="Bahnschrift SemiCondensed" panose="020B0502040204020203" pitchFamily="34" charset="0"/>
                        </a:rPr>
                        <a:t> </a:t>
                      </a:r>
                      <a:r>
                        <a:rPr lang="en-US" sz="3000" dirty="0">
                          <a:solidFill>
                            <a:schemeClr val="bg1"/>
                          </a:solidFill>
                          <a:latin typeface="Bahnschrift SemiCondensed" panose="020B0502040204020203" pitchFamily="34" charset="0"/>
                        </a:rPr>
                        <a:t>Fullness</a:t>
                      </a:r>
                    </a:p>
                  </a:txBody>
                  <a:tcP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2738568778"/>
                  </a:ext>
                </a:extLst>
              </a:tr>
              <a:tr h="622582">
                <a:tc>
                  <a:txBody>
                    <a:bodyPr/>
                    <a:lstStyle/>
                    <a:p>
                      <a:r>
                        <a:rPr lang="en-US" sz="3000" dirty="0">
                          <a:latin typeface="Bahnschrift SemiCondensed" panose="020B0502040204020203" pitchFamily="34" charset="0"/>
                        </a:rPr>
                        <a:t>Motivated by</a:t>
                      </a: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bg1"/>
                          </a:solidFill>
                          <a:latin typeface="Bahnschrift SemiCondensed" panose="020B0502040204020203" pitchFamily="34" charset="0"/>
                        </a:rPr>
                        <a:t>Self’s needs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bg1"/>
                          </a:solidFill>
                          <a:latin typeface="Bahnschrift SemiCondensed" panose="020B0502040204020203" pitchFamily="34" charset="0"/>
                        </a:rPr>
                        <a:t>Others’ needs</a:t>
                      </a: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4172652700"/>
                  </a:ext>
                </a:extLst>
              </a:tr>
              <a:tr h="1135297">
                <a:tc>
                  <a:txBody>
                    <a:bodyPr/>
                    <a:lstStyle/>
                    <a:p>
                      <a:r>
                        <a:rPr lang="en-US" sz="3000" dirty="0">
                          <a:latin typeface="Bahnschrift SemiCondensed" panose="020B0502040204020203" pitchFamily="34" charset="0"/>
                        </a:rPr>
                        <a:t>Prevailing attitude</a:t>
                      </a: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bg1"/>
                          </a:solidFill>
                          <a:latin typeface="Bahnschrift SemiCondensed" panose="020B0502040204020203" pitchFamily="34" charset="0"/>
                        </a:rPr>
                        <a:t>Entitlement, incompatible with humility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bg1"/>
                          </a:solidFill>
                          <a:latin typeface="Bahnschrift SemiCondensed" panose="020B0502040204020203" pitchFamily="34" charset="0"/>
                        </a:rPr>
                        <a:t>Gratitude, rooted in humility </a:t>
                      </a: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3128358547"/>
                  </a:ext>
                </a:extLst>
              </a:tr>
              <a:tr h="622582">
                <a:tc>
                  <a:txBody>
                    <a:bodyPr/>
                    <a:lstStyle/>
                    <a:p>
                      <a:r>
                        <a:rPr lang="en-US" sz="3000" dirty="0">
                          <a:latin typeface="Bahnschrift SemiCondensed" panose="020B0502040204020203" pitchFamily="34" charset="0"/>
                        </a:rPr>
                        <a:t>Relationships with others</a:t>
                      </a: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bg1"/>
                          </a:solidFill>
                          <a:latin typeface="Bahnschrift SemiCondensed" panose="020B0502040204020203" pitchFamily="34" charset="0"/>
                        </a:rPr>
                        <a:t>Inherently competitive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bg1"/>
                          </a:solidFill>
                          <a:latin typeface="Bahnschrift SemiCondensed" panose="020B0502040204020203" pitchFamily="34" charset="0"/>
                        </a:rPr>
                        <a:t>Cooperative, supportive </a:t>
                      </a: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3146843709"/>
                  </a:ext>
                </a:extLst>
              </a:tr>
              <a:tr h="2673442">
                <a:tc>
                  <a:txBody>
                    <a:bodyPr/>
                    <a:lstStyle/>
                    <a:p>
                      <a:r>
                        <a:rPr lang="en-US" sz="3000" dirty="0">
                          <a:latin typeface="Bahnschrift SemiCondensed" panose="020B0502040204020203" pitchFamily="34" charset="0"/>
                        </a:rPr>
                        <a:t>Longing and striving for</a:t>
                      </a: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r>
                        <a:rPr lang="en-US" sz="3000" dirty="0">
                          <a:solidFill>
                            <a:schemeClr val="tx1"/>
                          </a:solidFill>
                          <a:latin typeface="Bahnschrift SemiCondensed" panose="020B0502040204020203" pitchFamily="34" charset="0"/>
                        </a:rPr>
                        <a:t>Self-promotion, power, control, praise, respect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r>
                        <a:rPr lang="en-US" sz="3000" dirty="0">
                          <a:solidFill>
                            <a:schemeClr val="tx1"/>
                          </a:solidFill>
                          <a:latin typeface="Bahnschrift SemiCondensed" panose="020B0502040204020203" pitchFamily="34" charset="0"/>
                        </a:rPr>
                        <a:t>Work that is pleasing to God, deeper love toward God, deeper knowledge of and trust in God, wider influence for God</a:t>
                      </a: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2384072540"/>
                  </a:ext>
                </a:extLst>
              </a:tr>
            </a:tbl>
          </a:graphicData>
        </a:graphic>
      </p:graphicFrame>
    </p:spTree>
    <p:extLst>
      <p:ext uri="{BB962C8B-B14F-4D97-AF65-F5344CB8AC3E}">
        <p14:creationId xmlns:p14="http://schemas.microsoft.com/office/powerpoint/2010/main" val="29966505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xmlns="" id="{4C9975A4-A773-FA1C-084D-57DF3D7EEFEF}"/>
              </a:ext>
            </a:extLst>
          </p:cNvPr>
          <p:cNvGraphicFramePr>
            <a:graphicFrameLocks noGrp="1"/>
          </p:cNvGraphicFramePr>
          <p:nvPr>
            <p:extLst>
              <p:ext uri="{D42A27DB-BD31-4B8C-83A1-F6EECF244321}">
                <p14:modId xmlns:p14="http://schemas.microsoft.com/office/powerpoint/2010/main" val="3528399277"/>
              </p:ext>
            </p:extLst>
          </p:nvPr>
        </p:nvGraphicFramePr>
        <p:xfrm>
          <a:off x="116440" y="92597"/>
          <a:ext cx="11959119" cy="6632293"/>
        </p:xfrm>
        <a:graphic>
          <a:graphicData uri="http://schemas.openxmlformats.org/drawingml/2006/table">
            <a:tbl>
              <a:tblPr firstRow="1">
                <a:tableStyleId>{EB9631B5-78F2-41C9-869B-9F39066F8104}</a:tableStyleId>
              </a:tblPr>
              <a:tblGrid>
                <a:gridCol w="3986373">
                  <a:extLst>
                    <a:ext uri="{9D8B030D-6E8A-4147-A177-3AD203B41FA5}">
                      <a16:colId xmlns:a16="http://schemas.microsoft.com/office/drawing/2014/main" xmlns="" val="3024222456"/>
                    </a:ext>
                  </a:extLst>
                </a:gridCol>
                <a:gridCol w="3986373">
                  <a:extLst>
                    <a:ext uri="{9D8B030D-6E8A-4147-A177-3AD203B41FA5}">
                      <a16:colId xmlns:a16="http://schemas.microsoft.com/office/drawing/2014/main" xmlns="" val="2568058918"/>
                    </a:ext>
                  </a:extLst>
                </a:gridCol>
                <a:gridCol w="3986373">
                  <a:extLst>
                    <a:ext uri="{9D8B030D-6E8A-4147-A177-3AD203B41FA5}">
                      <a16:colId xmlns:a16="http://schemas.microsoft.com/office/drawing/2014/main" xmlns="" val="302982470"/>
                    </a:ext>
                  </a:extLst>
                </a:gridCol>
              </a:tblGrid>
              <a:tr h="955808">
                <a:tc>
                  <a:txBody>
                    <a:bodyPr/>
                    <a:lstStyle/>
                    <a:p>
                      <a:endParaRPr lang="en-US" sz="3000" dirty="0">
                        <a:latin typeface="Bahnschrift SemiCondensed" panose="020B0502040204020203" pitchFamily="34" charset="0"/>
                      </a:endParaRPr>
                    </a:p>
                  </a:txBody>
                  <a:tcPr>
                    <a:lnR w="28575" cap="flat" cmpd="sng" algn="ctr">
                      <a:solidFill>
                        <a:schemeClr val="bg1"/>
                      </a:solidFill>
                      <a:prstDash val="solid"/>
                      <a:round/>
                      <a:headEnd type="none" w="med" len="med"/>
                      <a:tailEnd type="none" w="med" len="med"/>
                    </a:lnR>
                  </a:tcPr>
                </a:tc>
                <a:tc>
                  <a:txBody>
                    <a:bodyPr/>
                    <a:lstStyle/>
                    <a:p>
                      <a:pPr algn="ctr"/>
                      <a:r>
                        <a:rPr lang="en-US" sz="4000" b="0" dirty="0">
                          <a:latin typeface="Bahnschrift SemiCondensed" panose="020B0502040204020203" pitchFamily="34" charset="0"/>
                        </a:rPr>
                        <a:t>Selfish Ambition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lang="en-US" sz="4000" b="0" dirty="0">
                          <a:latin typeface="Bahnschrift SemiCondensed" panose="020B0502040204020203" pitchFamily="34" charset="0"/>
                        </a:rPr>
                        <a:t>Godly Ambition</a:t>
                      </a:r>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xmlns="" val="1243297947"/>
                  </a:ext>
                </a:extLst>
              </a:tr>
              <a:tr h="622582">
                <a:tc>
                  <a:txBody>
                    <a:bodyPr/>
                    <a:lstStyle/>
                    <a:p>
                      <a:r>
                        <a:rPr lang="en-US" sz="3000" dirty="0">
                          <a:latin typeface="Bahnschrift SemiCondensed" panose="020B0502040204020203" pitchFamily="34" charset="0"/>
                        </a:rPr>
                        <a:t>Driven by</a:t>
                      </a:r>
                    </a:p>
                  </a:txBody>
                  <a:tcP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r>
                        <a:rPr lang="en-US" sz="3000" dirty="0">
                          <a:solidFill>
                            <a:schemeClr val="bg1"/>
                          </a:solidFill>
                          <a:latin typeface="Bahnschrift SemiCondensed" panose="020B0502040204020203" pitchFamily="34" charset="0"/>
                        </a:rPr>
                        <a:t>Emptiness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r>
                        <a:rPr lang="en-US" sz="3000" dirty="0">
                          <a:solidFill>
                            <a:schemeClr val="tx1"/>
                          </a:solidFill>
                          <a:latin typeface="Bahnschrift SemiCondensed" panose="020B0502040204020203" pitchFamily="34" charset="0"/>
                        </a:rPr>
                        <a:t> </a:t>
                      </a:r>
                      <a:r>
                        <a:rPr lang="en-US" sz="3000" dirty="0">
                          <a:solidFill>
                            <a:schemeClr val="bg1"/>
                          </a:solidFill>
                          <a:latin typeface="Bahnschrift SemiCondensed" panose="020B0502040204020203" pitchFamily="34" charset="0"/>
                        </a:rPr>
                        <a:t>Fullness</a:t>
                      </a:r>
                    </a:p>
                  </a:txBody>
                  <a:tcP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2738568778"/>
                  </a:ext>
                </a:extLst>
              </a:tr>
              <a:tr h="622582">
                <a:tc>
                  <a:txBody>
                    <a:bodyPr/>
                    <a:lstStyle/>
                    <a:p>
                      <a:r>
                        <a:rPr lang="en-US" sz="3000" dirty="0">
                          <a:latin typeface="Bahnschrift SemiCondensed" panose="020B0502040204020203" pitchFamily="34" charset="0"/>
                        </a:rPr>
                        <a:t>Motivated by</a:t>
                      </a: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bg1"/>
                          </a:solidFill>
                          <a:latin typeface="Bahnschrift SemiCondensed" panose="020B0502040204020203" pitchFamily="34" charset="0"/>
                        </a:rPr>
                        <a:t>Self’s needs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bg1"/>
                          </a:solidFill>
                          <a:latin typeface="Bahnschrift SemiCondensed" panose="020B0502040204020203" pitchFamily="34" charset="0"/>
                        </a:rPr>
                        <a:t>Others’ needs</a:t>
                      </a: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4172652700"/>
                  </a:ext>
                </a:extLst>
              </a:tr>
              <a:tr h="1135297">
                <a:tc>
                  <a:txBody>
                    <a:bodyPr/>
                    <a:lstStyle/>
                    <a:p>
                      <a:r>
                        <a:rPr lang="en-US" sz="3000" dirty="0">
                          <a:latin typeface="Bahnschrift SemiCondensed" panose="020B0502040204020203" pitchFamily="34" charset="0"/>
                        </a:rPr>
                        <a:t>Prevailing attitude</a:t>
                      </a: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bg1"/>
                          </a:solidFill>
                          <a:latin typeface="Bahnschrift SemiCondensed" panose="020B0502040204020203" pitchFamily="34" charset="0"/>
                        </a:rPr>
                        <a:t>Entitlement, incompatible with humility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bg1"/>
                          </a:solidFill>
                          <a:latin typeface="Bahnschrift SemiCondensed" panose="020B0502040204020203" pitchFamily="34" charset="0"/>
                        </a:rPr>
                        <a:t>Gratitude, rooted in humility </a:t>
                      </a: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3128358547"/>
                  </a:ext>
                </a:extLst>
              </a:tr>
              <a:tr h="622582">
                <a:tc>
                  <a:txBody>
                    <a:bodyPr/>
                    <a:lstStyle/>
                    <a:p>
                      <a:r>
                        <a:rPr lang="en-US" sz="3000" dirty="0">
                          <a:latin typeface="Bahnschrift SemiCondensed" panose="020B0502040204020203" pitchFamily="34" charset="0"/>
                        </a:rPr>
                        <a:t>Relationships with others</a:t>
                      </a: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bg1"/>
                          </a:solidFill>
                          <a:latin typeface="Bahnschrift SemiCondensed" panose="020B0502040204020203" pitchFamily="34" charset="0"/>
                        </a:rPr>
                        <a:t>Inherently competitive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bg1"/>
                          </a:solidFill>
                          <a:latin typeface="Bahnschrift SemiCondensed" panose="020B0502040204020203" pitchFamily="34" charset="0"/>
                        </a:rPr>
                        <a:t>Cooperative, supportive </a:t>
                      </a: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3146843709"/>
                  </a:ext>
                </a:extLst>
              </a:tr>
              <a:tr h="2673442">
                <a:tc>
                  <a:txBody>
                    <a:bodyPr/>
                    <a:lstStyle/>
                    <a:p>
                      <a:r>
                        <a:rPr lang="en-US" sz="3000" dirty="0">
                          <a:latin typeface="Bahnschrift SemiCondensed" panose="020B0502040204020203" pitchFamily="34" charset="0"/>
                        </a:rPr>
                        <a:t>Longing and striving for</a:t>
                      </a: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r>
                        <a:rPr lang="en-US" sz="3000" dirty="0">
                          <a:solidFill>
                            <a:schemeClr val="tx1"/>
                          </a:solidFill>
                          <a:latin typeface="Bahnschrift SemiCondensed" panose="020B0502040204020203" pitchFamily="34" charset="0"/>
                        </a:rPr>
                        <a:t>Self-promotion, power, control, praise, respect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r>
                        <a:rPr lang="en-US" sz="3000" dirty="0">
                          <a:solidFill>
                            <a:schemeClr val="tx1"/>
                          </a:solidFill>
                          <a:latin typeface="Bahnschrift SemiCondensed" panose="020B0502040204020203" pitchFamily="34" charset="0"/>
                        </a:rPr>
                        <a:t>Work that is pleasing to God, deeper love toward God, deeper knowledge of and trust in God, wider influence for God</a:t>
                      </a: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2384072540"/>
                  </a:ext>
                </a:extLst>
              </a:tr>
            </a:tbl>
          </a:graphicData>
        </a:graphic>
      </p:graphicFrame>
      <p:sp>
        <p:nvSpPr>
          <p:cNvPr id="4" name="Content Placeholder 2">
            <a:extLst>
              <a:ext uri="{FF2B5EF4-FFF2-40B4-BE49-F238E27FC236}">
                <a16:creationId xmlns:a16="http://schemas.microsoft.com/office/drawing/2014/main" xmlns="" id="{C4E369D1-57B6-294D-5DCA-5D28ACBE7C67}"/>
              </a:ext>
            </a:extLst>
          </p:cNvPr>
          <p:cNvSpPr txBox="1">
            <a:spLocks/>
          </p:cNvSpPr>
          <p:nvPr/>
        </p:nvSpPr>
        <p:spPr>
          <a:xfrm>
            <a:off x="209549" y="375191"/>
            <a:ext cx="11772900" cy="6067103"/>
          </a:xfrm>
          <a:prstGeom prst="rect">
            <a:avLst/>
          </a:prstGeom>
          <a:solidFill>
            <a:schemeClr val="accent6"/>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dirty="0">
                <a:latin typeface="Bahnschrift SemiCondensed" panose="020B0502040204020203" pitchFamily="34" charset="0"/>
              </a:rPr>
              <a:t>What then is Apollos? And what is Paul? Servants through whom you believed, even as the Lord gave opportunity to each one. I planted, Apollos watered, but God was causing the growth. So then neither the one who plants nor the one who waters is anything, but God who causes the growth. </a:t>
            </a:r>
          </a:p>
          <a:p>
            <a:pPr marL="0" indent="0" algn="ctr">
              <a:buNone/>
            </a:pPr>
            <a:r>
              <a:rPr lang="en-US" sz="4800" dirty="0">
                <a:latin typeface="Bahnschrift SemiCondensed" panose="020B0502040204020203" pitchFamily="34" charset="0"/>
              </a:rPr>
              <a:t>1 Corinthians 3:5-7</a:t>
            </a:r>
          </a:p>
        </p:txBody>
      </p:sp>
    </p:spTree>
    <p:extLst>
      <p:ext uri="{BB962C8B-B14F-4D97-AF65-F5344CB8AC3E}">
        <p14:creationId xmlns:p14="http://schemas.microsoft.com/office/powerpoint/2010/main" val="12546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EB9C91-2024-8345-8C13-5550C04E57CA}"/>
              </a:ext>
            </a:extLst>
          </p:cNvPr>
          <p:cNvSpPr>
            <a:spLocks noGrp="1"/>
          </p:cNvSpPr>
          <p:nvPr>
            <p:ph type="title"/>
          </p:nvPr>
        </p:nvSpPr>
        <p:spPr>
          <a:solidFill>
            <a:schemeClr val="accent4"/>
          </a:solidFill>
          <a:effectLst>
            <a:glow rad="63500">
              <a:schemeClr val="accent4">
                <a:satMod val="175000"/>
                <a:alpha val="46000"/>
              </a:schemeClr>
            </a:glow>
            <a:outerShdw blurRad="63500" sx="102000" sy="102000" algn="ctr" rotWithShape="0">
              <a:prstClr val="black">
                <a:alpha val="40000"/>
              </a:prstClr>
            </a:outerShdw>
          </a:effectLst>
        </p:spPr>
        <p:txBody>
          <a:bodyPr/>
          <a:lstStyle/>
          <a:p>
            <a:pPr algn="ctr"/>
            <a:r>
              <a:rPr lang="en-US" dirty="0">
                <a:latin typeface="Bahnschrift SemiCondensed" panose="020B0502040204020203" pitchFamily="34" charset="0"/>
              </a:rPr>
              <a:t>Why this topic?</a:t>
            </a:r>
          </a:p>
        </p:txBody>
      </p:sp>
      <p:sp>
        <p:nvSpPr>
          <p:cNvPr id="3" name="Content Placeholder 2">
            <a:extLst>
              <a:ext uri="{FF2B5EF4-FFF2-40B4-BE49-F238E27FC236}">
                <a16:creationId xmlns:a16="http://schemas.microsoft.com/office/drawing/2014/main" xmlns="" id="{445ED424-55AF-F84D-A175-49C1C4EF351A}"/>
              </a:ext>
            </a:extLst>
          </p:cNvPr>
          <p:cNvSpPr>
            <a:spLocks noGrp="1"/>
          </p:cNvSpPr>
          <p:nvPr>
            <p:ph idx="1"/>
          </p:nvPr>
        </p:nvSpPr>
        <p:spPr/>
        <p:txBody>
          <a:bodyPr>
            <a:normAutofit/>
          </a:bodyPr>
          <a:lstStyle/>
          <a:p>
            <a:r>
              <a:rPr lang="en-US" sz="4800" dirty="0">
                <a:latin typeface="Bahnschrift SemiCondensed" panose="020B0502040204020203" pitchFamily="34" charset="0"/>
              </a:rPr>
              <a:t>My experience</a:t>
            </a:r>
          </a:p>
          <a:p>
            <a:r>
              <a:rPr lang="en-US" sz="4800" dirty="0">
                <a:latin typeface="Bahnschrift SemiCondensed" panose="020B0502040204020203" pitchFamily="34" charset="0"/>
              </a:rPr>
              <a:t>Apparent contradictions </a:t>
            </a:r>
          </a:p>
          <a:p>
            <a:endParaRPr lang="en-US" sz="3600" dirty="0">
              <a:latin typeface="Bahnschrift SemiCondensed" panose="020B0502040204020203" pitchFamily="34" charset="0"/>
            </a:endParaRPr>
          </a:p>
        </p:txBody>
      </p:sp>
      <p:sp>
        <p:nvSpPr>
          <p:cNvPr id="8" name="Title 1">
            <a:extLst>
              <a:ext uri="{FF2B5EF4-FFF2-40B4-BE49-F238E27FC236}">
                <a16:creationId xmlns:a16="http://schemas.microsoft.com/office/drawing/2014/main" xmlns="" id="{1D757A5A-55A6-C909-DEF1-E61A0A298847}"/>
              </a:ext>
            </a:extLst>
          </p:cNvPr>
          <p:cNvSpPr txBox="1">
            <a:spLocks/>
          </p:cNvSpPr>
          <p:nvPr/>
        </p:nvSpPr>
        <p:spPr>
          <a:xfrm>
            <a:off x="5356306" y="133315"/>
            <a:ext cx="6664810" cy="5543309"/>
          </a:xfrm>
          <a:prstGeom prst="rect">
            <a:avLst/>
          </a:prstGeom>
          <a:solidFill>
            <a:schemeClr val="accent6"/>
          </a:solidFill>
          <a:effectLst>
            <a:glow rad="63500">
              <a:schemeClr val="accent4">
                <a:satMod val="175000"/>
                <a:alpha val="46000"/>
              </a:schemeClr>
            </a:glow>
            <a:outerShdw blurRad="63500" sx="102000" sy="102000" algn="ctr"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latin typeface="Bahnschrift SemiCondensed" panose="020B0502040204020203" pitchFamily="34" charset="0"/>
              </a:rPr>
              <a:t>Here is a trustworthy saying - If any of you aspires to be an overseer in the church; you have set your heart toward a noble ambition.</a:t>
            </a:r>
          </a:p>
          <a:p>
            <a:pPr algn="ctr"/>
            <a:r>
              <a:rPr lang="en-US" sz="4800" dirty="0">
                <a:latin typeface="Bahnschrift SemiCondensed" panose="020B0502040204020203" pitchFamily="34" charset="0"/>
              </a:rPr>
              <a:t>1 Timothy 3:1</a:t>
            </a:r>
          </a:p>
        </p:txBody>
      </p:sp>
      <p:sp>
        <p:nvSpPr>
          <p:cNvPr id="7" name="Title 1">
            <a:extLst>
              <a:ext uri="{FF2B5EF4-FFF2-40B4-BE49-F238E27FC236}">
                <a16:creationId xmlns:a16="http://schemas.microsoft.com/office/drawing/2014/main" xmlns="" id="{81EBD76A-139A-7196-4B98-549248EE0DFD}"/>
              </a:ext>
            </a:extLst>
          </p:cNvPr>
          <p:cNvSpPr txBox="1">
            <a:spLocks/>
          </p:cNvSpPr>
          <p:nvPr/>
        </p:nvSpPr>
        <p:spPr>
          <a:xfrm>
            <a:off x="-103739" y="194743"/>
            <a:ext cx="6268635" cy="5846399"/>
          </a:xfrm>
          <a:prstGeom prst="rect">
            <a:avLst/>
          </a:prstGeom>
          <a:solidFill>
            <a:schemeClr val="accent6"/>
          </a:solidFill>
          <a:effectLst>
            <a:glow rad="63500">
              <a:schemeClr val="accent4">
                <a:satMod val="175000"/>
                <a:alpha val="46000"/>
              </a:schemeClr>
            </a:glow>
            <a:outerShdw blurRad="63500" sx="102000" sy="102000" algn="ctr"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latin typeface="Bahnschrift SemiCondensed" panose="020B0502040204020203" pitchFamily="34" charset="0"/>
              </a:rPr>
              <a:t>All of you, clothe yourselves with humility toward one another, because, “God opposes the proud but shows favor to the humble.”</a:t>
            </a:r>
          </a:p>
          <a:p>
            <a:pPr algn="ctr"/>
            <a:r>
              <a:rPr lang="en-US" sz="4800" dirty="0">
                <a:latin typeface="Bahnschrift SemiCondensed" panose="020B0502040204020203" pitchFamily="34" charset="0"/>
              </a:rPr>
              <a:t>1 Peter 5:5</a:t>
            </a:r>
          </a:p>
        </p:txBody>
      </p:sp>
      <p:pic>
        <p:nvPicPr>
          <p:cNvPr id="5" name="Picture 4">
            <a:extLst>
              <a:ext uri="{FF2B5EF4-FFF2-40B4-BE49-F238E27FC236}">
                <a16:creationId xmlns:a16="http://schemas.microsoft.com/office/drawing/2014/main" xmlns="" id="{A9EB551E-A67B-E1D7-D14D-CA020F4D7D1F}"/>
              </a:ext>
            </a:extLst>
          </p:cNvPr>
          <p:cNvPicPr>
            <a:picLocks noChangeAspect="1"/>
          </p:cNvPicPr>
          <p:nvPr/>
        </p:nvPicPr>
        <p:blipFill rotWithShape="1">
          <a:blip r:embed="rId2"/>
          <a:srcRect l="40000" t="52593" r="26416" b="38518"/>
          <a:stretch/>
        </p:blipFill>
        <p:spPr>
          <a:xfrm>
            <a:off x="587043" y="5513297"/>
            <a:ext cx="8903365" cy="1325563"/>
          </a:xfrm>
          <a:prstGeom prst="rect">
            <a:avLst/>
          </a:prstGeom>
        </p:spPr>
      </p:pic>
      <p:sp>
        <p:nvSpPr>
          <p:cNvPr id="6" name="Oval 5">
            <a:extLst>
              <a:ext uri="{FF2B5EF4-FFF2-40B4-BE49-F238E27FC236}">
                <a16:creationId xmlns:a16="http://schemas.microsoft.com/office/drawing/2014/main" xmlns="" id="{81FFBE8D-E3E1-913E-DE98-AE4A91E93184}"/>
              </a:ext>
            </a:extLst>
          </p:cNvPr>
          <p:cNvSpPr/>
          <p:nvPr/>
        </p:nvSpPr>
        <p:spPr>
          <a:xfrm>
            <a:off x="4391026" y="5986328"/>
            <a:ext cx="1562100" cy="771525"/>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626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0-#ppt_w/2"/>
                                          </p:val>
                                        </p:tav>
                                        <p:tav tm="100000">
                                          <p:val>
                                            <p:strVal val="#ppt_x"/>
                                          </p:val>
                                        </p:tav>
                                      </p:tavLst>
                                    </p:anim>
                                    <p:anim calcmode="lin" valueType="num">
                                      <p:cBhvr additive="base">
                                        <p:cTn id="3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xmlns="" id="{4C9975A4-A773-FA1C-084D-57DF3D7EEFEF}"/>
              </a:ext>
            </a:extLst>
          </p:cNvPr>
          <p:cNvGraphicFramePr>
            <a:graphicFrameLocks noGrp="1"/>
          </p:cNvGraphicFramePr>
          <p:nvPr>
            <p:extLst>
              <p:ext uri="{D42A27DB-BD31-4B8C-83A1-F6EECF244321}">
                <p14:modId xmlns:p14="http://schemas.microsoft.com/office/powerpoint/2010/main" val="1958461242"/>
              </p:ext>
            </p:extLst>
          </p:nvPr>
        </p:nvGraphicFramePr>
        <p:xfrm>
          <a:off x="116440" y="92597"/>
          <a:ext cx="11959119" cy="6632293"/>
        </p:xfrm>
        <a:graphic>
          <a:graphicData uri="http://schemas.openxmlformats.org/drawingml/2006/table">
            <a:tbl>
              <a:tblPr firstRow="1">
                <a:tableStyleId>{EB9631B5-78F2-41C9-869B-9F39066F8104}</a:tableStyleId>
              </a:tblPr>
              <a:tblGrid>
                <a:gridCol w="3986373">
                  <a:extLst>
                    <a:ext uri="{9D8B030D-6E8A-4147-A177-3AD203B41FA5}">
                      <a16:colId xmlns:a16="http://schemas.microsoft.com/office/drawing/2014/main" xmlns="" val="3024222456"/>
                    </a:ext>
                  </a:extLst>
                </a:gridCol>
                <a:gridCol w="3986373">
                  <a:extLst>
                    <a:ext uri="{9D8B030D-6E8A-4147-A177-3AD203B41FA5}">
                      <a16:colId xmlns:a16="http://schemas.microsoft.com/office/drawing/2014/main" xmlns="" val="2568058918"/>
                    </a:ext>
                  </a:extLst>
                </a:gridCol>
                <a:gridCol w="3986373">
                  <a:extLst>
                    <a:ext uri="{9D8B030D-6E8A-4147-A177-3AD203B41FA5}">
                      <a16:colId xmlns:a16="http://schemas.microsoft.com/office/drawing/2014/main" xmlns="" val="302982470"/>
                    </a:ext>
                  </a:extLst>
                </a:gridCol>
              </a:tblGrid>
              <a:tr h="955808">
                <a:tc>
                  <a:txBody>
                    <a:bodyPr/>
                    <a:lstStyle/>
                    <a:p>
                      <a:endParaRPr lang="en-US" sz="3000" dirty="0">
                        <a:latin typeface="Bahnschrift SemiCondensed" panose="020B0502040204020203" pitchFamily="34" charset="0"/>
                      </a:endParaRPr>
                    </a:p>
                  </a:txBody>
                  <a:tcPr>
                    <a:lnR w="28575" cap="flat" cmpd="sng" algn="ctr">
                      <a:solidFill>
                        <a:schemeClr val="bg1"/>
                      </a:solidFill>
                      <a:prstDash val="solid"/>
                      <a:round/>
                      <a:headEnd type="none" w="med" len="med"/>
                      <a:tailEnd type="none" w="med" len="med"/>
                    </a:lnR>
                  </a:tcPr>
                </a:tc>
                <a:tc>
                  <a:txBody>
                    <a:bodyPr/>
                    <a:lstStyle/>
                    <a:p>
                      <a:pPr algn="ctr"/>
                      <a:r>
                        <a:rPr lang="en-US" sz="4000" b="0" dirty="0">
                          <a:latin typeface="Bahnschrift SemiCondensed" panose="020B0502040204020203" pitchFamily="34" charset="0"/>
                        </a:rPr>
                        <a:t>Selfish Ambition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lang="en-US" sz="4000" b="0" dirty="0">
                          <a:latin typeface="Bahnschrift SemiCondensed" panose="020B0502040204020203" pitchFamily="34" charset="0"/>
                        </a:rPr>
                        <a:t>Godly Ambition</a:t>
                      </a:r>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xmlns="" val="1243297947"/>
                  </a:ext>
                </a:extLst>
              </a:tr>
              <a:tr h="622582">
                <a:tc>
                  <a:txBody>
                    <a:bodyPr/>
                    <a:lstStyle/>
                    <a:p>
                      <a:r>
                        <a:rPr lang="en-US" sz="3000" dirty="0">
                          <a:latin typeface="Bahnschrift SemiCondensed" panose="020B0502040204020203" pitchFamily="34" charset="0"/>
                        </a:rPr>
                        <a:t>Driven by</a:t>
                      </a:r>
                    </a:p>
                  </a:txBody>
                  <a:tcP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r>
                        <a:rPr lang="en-US" sz="3000" dirty="0">
                          <a:solidFill>
                            <a:schemeClr val="bg1"/>
                          </a:solidFill>
                          <a:latin typeface="Bahnschrift SemiCondensed" panose="020B0502040204020203" pitchFamily="34" charset="0"/>
                        </a:rPr>
                        <a:t>Emptiness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r>
                        <a:rPr lang="en-US" sz="3000" dirty="0">
                          <a:solidFill>
                            <a:schemeClr val="tx1"/>
                          </a:solidFill>
                          <a:latin typeface="Bahnschrift SemiCondensed" panose="020B0502040204020203" pitchFamily="34" charset="0"/>
                        </a:rPr>
                        <a:t> </a:t>
                      </a:r>
                      <a:r>
                        <a:rPr lang="en-US" sz="3000" dirty="0">
                          <a:solidFill>
                            <a:schemeClr val="bg1"/>
                          </a:solidFill>
                          <a:latin typeface="Bahnschrift SemiCondensed" panose="020B0502040204020203" pitchFamily="34" charset="0"/>
                        </a:rPr>
                        <a:t>Fullness</a:t>
                      </a:r>
                    </a:p>
                  </a:txBody>
                  <a:tcP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2738568778"/>
                  </a:ext>
                </a:extLst>
              </a:tr>
              <a:tr h="622582">
                <a:tc>
                  <a:txBody>
                    <a:bodyPr/>
                    <a:lstStyle/>
                    <a:p>
                      <a:r>
                        <a:rPr lang="en-US" sz="3000" dirty="0">
                          <a:latin typeface="Bahnschrift SemiCondensed" panose="020B0502040204020203" pitchFamily="34" charset="0"/>
                        </a:rPr>
                        <a:t>Motivated by</a:t>
                      </a: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bg1"/>
                          </a:solidFill>
                          <a:latin typeface="Bahnschrift SemiCondensed" panose="020B0502040204020203" pitchFamily="34" charset="0"/>
                        </a:rPr>
                        <a:t>Self’s needs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bg1"/>
                          </a:solidFill>
                          <a:latin typeface="Bahnschrift SemiCondensed" panose="020B0502040204020203" pitchFamily="34" charset="0"/>
                        </a:rPr>
                        <a:t>Others’ needs</a:t>
                      </a: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4172652700"/>
                  </a:ext>
                </a:extLst>
              </a:tr>
              <a:tr h="1135297">
                <a:tc>
                  <a:txBody>
                    <a:bodyPr/>
                    <a:lstStyle/>
                    <a:p>
                      <a:r>
                        <a:rPr lang="en-US" sz="3000" dirty="0">
                          <a:latin typeface="Bahnschrift SemiCondensed" panose="020B0502040204020203" pitchFamily="34" charset="0"/>
                        </a:rPr>
                        <a:t>Prevailing attitude</a:t>
                      </a: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bg1"/>
                          </a:solidFill>
                          <a:latin typeface="Bahnschrift SemiCondensed" panose="020B0502040204020203" pitchFamily="34" charset="0"/>
                        </a:rPr>
                        <a:t>Entitlement, incompatible with humility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bg1"/>
                          </a:solidFill>
                          <a:latin typeface="Bahnschrift SemiCondensed" panose="020B0502040204020203" pitchFamily="34" charset="0"/>
                        </a:rPr>
                        <a:t>Gratitude, rooted in humility </a:t>
                      </a: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3128358547"/>
                  </a:ext>
                </a:extLst>
              </a:tr>
              <a:tr h="622582">
                <a:tc>
                  <a:txBody>
                    <a:bodyPr/>
                    <a:lstStyle/>
                    <a:p>
                      <a:r>
                        <a:rPr lang="en-US" sz="3000" dirty="0">
                          <a:latin typeface="Bahnschrift SemiCondensed" panose="020B0502040204020203" pitchFamily="34" charset="0"/>
                        </a:rPr>
                        <a:t>Relationships with others</a:t>
                      </a: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bg1"/>
                          </a:solidFill>
                          <a:latin typeface="Bahnschrift SemiCondensed" panose="020B0502040204020203" pitchFamily="34" charset="0"/>
                        </a:rPr>
                        <a:t>Inherently competitive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bg1"/>
                          </a:solidFill>
                          <a:latin typeface="Bahnschrift SemiCondensed" panose="020B0502040204020203" pitchFamily="34" charset="0"/>
                        </a:rPr>
                        <a:t>Cooperative, supportive </a:t>
                      </a: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3146843709"/>
                  </a:ext>
                </a:extLst>
              </a:tr>
              <a:tr h="2673442">
                <a:tc>
                  <a:txBody>
                    <a:bodyPr/>
                    <a:lstStyle/>
                    <a:p>
                      <a:r>
                        <a:rPr lang="en-US" sz="3000" dirty="0">
                          <a:solidFill>
                            <a:schemeClr val="bg1"/>
                          </a:solidFill>
                          <a:latin typeface="Bahnschrift SemiCondensed" panose="020B0502040204020203" pitchFamily="34" charset="0"/>
                        </a:rPr>
                        <a:t>Longing and striving for</a:t>
                      </a: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r>
                        <a:rPr lang="en-US" sz="3000" dirty="0">
                          <a:solidFill>
                            <a:schemeClr val="bg1"/>
                          </a:solidFill>
                          <a:latin typeface="Bahnschrift SemiCondensed" panose="020B0502040204020203" pitchFamily="34" charset="0"/>
                        </a:rPr>
                        <a:t>Self-promotion, power, praise, respect</a:t>
                      </a:r>
                    </a:p>
                    <a:p>
                      <a:r>
                        <a:rPr lang="en-US" sz="3000" dirty="0">
                          <a:solidFill>
                            <a:schemeClr val="bg1"/>
                          </a:solidFill>
                          <a:latin typeface="Bahnschrift SemiCondensed" panose="020B0502040204020203" pitchFamily="34" charset="0"/>
                          <a:sym typeface="Wingdings" panose="05000000000000000000" pitchFamily="2" charset="2"/>
                        </a:rPr>
                        <a:t> </a:t>
                      </a:r>
                      <a:r>
                        <a:rPr lang="en-US" sz="3000" dirty="0">
                          <a:solidFill>
                            <a:schemeClr val="bg1"/>
                          </a:solidFill>
                          <a:latin typeface="Bahnschrift SemiCondensed" panose="020B0502040204020203" pitchFamily="34" charset="0"/>
                        </a:rPr>
                        <a:t>Often very focused on titles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r>
                        <a:rPr lang="en-US" sz="3000" dirty="0">
                          <a:solidFill>
                            <a:schemeClr val="tx1"/>
                          </a:solidFill>
                          <a:latin typeface="Bahnschrift SemiCondensed" panose="020B0502040204020203" pitchFamily="34" charset="0"/>
                        </a:rPr>
                        <a:t>Work that is pleasing to God, deeper love toward God, deeper knowledge of and trust in God, wider influence for God</a:t>
                      </a: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2384072540"/>
                  </a:ext>
                </a:extLst>
              </a:tr>
            </a:tbl>
          </a:graphicData>
        </a:graphic>
      </p:graphicFrame>
    </p:spTree>
    <p:extLst>
      <p:ext uri="{BB962C8B-B14F-4D97-AF65-F5344CB8AC3E}">
        <p14:creationId xmlns:p14="http://schemas.microsoft.com/office/powerpoint/2010/main" val="30507444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xmlns="" id="{4C9975A4-A773-FA1C-084D-57DF3D7EEFEF}"/>
              </a:ext>
            </a:extLst>
          </p:cNvPr>
          <p:cNvGraphicFramePr>
            <a:graphicFrameLocks noGrp="1"/>
          </p:cNvGraphicFramePr>
          <p:nvPr>
            <p:extLst>
              <p:ext uri="{D42A27DB-BD31-4B8C-83A1-F6EECF244321}">
                <p14:modId xmlns:p14="http://schemas.microsoft.com/office/powerpoint/2010/main" val="2584030286"/>
              </p:ext>
            </p:extLst>
          </p:nvPr>
        </p:nvGraphicFramePr>
        <p:xfrm>
          <a:off x="116440" y="92597"/>
          <a:ext cx="11959119" cy="6632293"/>
        </p:xfrm>
        <a:graphic>
          <a:graphicData uri="http://schemas.openxmlformats.org/drawingml/2006/table">
            <a:tbl>
              <a:tblPr firstRow="1">
                <a:tableStyleId>{EB9631B5-78F2-41C9-869B-9F39066F8104}</a:tableStyleId>
              </a:tblPr>
              <a:tblGrid>
                <a:gridCol w="3986373">
                  <a:extLst>
                    <a:ext uri="{9D8B030D-6E8A-4147-A177-3AD203B41FA5}">
                      <a16:colId xmlns:a16="http://schemas.microsoft.com/office/drawing/2014/main" xmlns="" val="3024222456"/>
                    </a:ext>
                  </a:extLst>
                </a:gridCol>
                <a:gridCol w="3986373">
                  <a:extLst>
                    <a:ext uri="{9D8B030D-6E8A-4147-A177-3AD203B41FA5}">
                      <a16:colId xmlns:a16="http://schemas.microsoft.com/office/drawing/2014/main" xmlns="" val="2568058918"/>
                    </a:ext>
                  </a:extLst>
                </a:gridCol>
                <a:gridCol w="3986373">
                  <a:extLst>
                    <a:ext uri="{9D8B030D-6E8A-4147-A177-3AD203B41FA5}">
                      <a16:colId xmlns:a16="http://schemas.microsoft.com/office/drawing/2014/main" xmlns="" val="302982470"/>
                    </a:ext>
                  </a:extLst>
                </a:gridCol>
              </a:tblGrid>
              <a:tr h="955808">
                <a:tc>
                  <a:txBody>
                    <a:bodyPr/>
                    <a:lstStyle/>
                    <a:p>
                      <a:endParaRPr lang="en-US" sz="3000" dirty="0">
                        <a:latin typeface="Bahnschrift SemiCondensed" panose="020B0502040204020203" pitchFamily="34" charset="0"/>
                      </a:endParaRPr>
                    </a:p>
                  </a:txBody>
                  <a:tcPr>
                    <a:lnR w="28575" cap="flat" cmpd="sng" algn="ctr">
                      <a:solidFill>
                        <a:schemeClr val="bg1"/>
                      </a:solidFill>
                      <a:prstDash val="solid"/>
                      <a:round/>
                      <a:headEnd type="none" w="med" len="med"/>
                      <a:tailEnd type="none" w="med" len="med"/>
                    </a:lnR>
                  </a:tcPr>
                </a:tc>
                <a:tc>
                  <a:txBody>
                    <a:bodyPr/>
                    <a:lstStyle/>
                    <a:p>
                      <a:pPr algn="ctr"/>
                      <a:r>
                        <a:rPr lang="en-US" sz="4000" b="0" dirty="0">
                          <a:latin typeface="Bahnschrift SemiCondensed" panose="020B0502040204020203" pitchFamily="34" charset="0"/>
                        </a:rPr>
                        <a:t>Selfish Ambition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lang="en-US" sz="4000" b="0" dirty="0">
                          <a:latin typeface="Bahnschrift SemiCondensed" panose="020B0502040204020203" pitchFamily="34" charset="0"/>
                        </a:rPr>
                        <a:t>Godly Ambition</a:t>
                      </a:r>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xmlns="" val="1243297947"/>
                  </a:ext>
                </a:extLst>
              </a:tr>
              <a:tr h="622582">
                <a:tc>
                  <a:txBody>
                    <a:bodyPr/>
                    <a:lstStyle/>
                    <a:p>
                      <a:r>
                        <a:rPr lang="en-US" sz="3000" dirty="0">
                          <a:latin typeface="Bahnschrift SemiCondensed" panose="020B0502040204020203" pitchFamily="34" charset="0"/>
                        </a:rPr>
                        <a:t>Driven by</a:t>
                      </a:r>
                    </a:p>
                  </a:txBody>
                  <a:tcP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r>
                        <a:rPr lang="en-US" sz="3000" dirty="0">
                          <a:solidFill>
                            <a:schemeClr val="bg1"/>
                          </a:solidFill>
                          <a:latin typeface="Bahnschrift SemiCondensed" panose="020B0502040204020203" pitchFamily="34" charset="0"/>
                        </a:rPr>
                        <a:t>Emptiness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r>
                        <a:rPr lang="en-US" sz="3000" dirty="0">
                          <a:solidFill>
                            <a:schemeClr val="tx1"/>
                          </a:solidFill>
                          <a:latin typeface="Bahnschrift SemiCondensed" panose="020B0502040204020203" pitchFamily="34" charset="0"/>
                        </a:rPr>
                        <a:t> </a:t>
                      </a:r>
                      <a:r>
                        <a:rPr lang="en-US" sz="3000" dirty="0">
                          <a:solidFill>
                            <a:schemeClr val="bg1"/>
                          </a:solidFill>
                          <a:latin typeface="Bahnschrift SemiCondensed" panose="020B0502040204020203" pitchFamily="34" charset="0"/>
                        </a:rPr>
                        <a:t>Fullness</a:t>
                      </a:r>
                    </a:p>
                  </a:txBody>
                  <a:tcP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2738568778"/>
                  </a:ext>
                </a:extLst>
              </a:tr>
              <a:tr h="622582">
                <a:tc>
                  <a:txBody>
                    <a:bodyPr/>
                    <a:lstStyle/>
                    <a:p>
                      <a:r>
                        <a:rPr lang="en-US" sz="3000" dirty="0">
                          <a:latin typeface="Bahnschrift SemiCondensed" panose="020B0502040204020203" pitchFamily="34" charset="0"/>
                        </a:rPr>
                        <a:t>Motivated by</a:t>
                      </a: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bg1"/>
                          </a:solidFill>
                          <a:latin typeface="Bahnschrift SemiCondensed" panose="020B0502040204020203" pitchFamily="34" charset="0"/>
                        </a:rPr>
                        <a:t>Self’s needs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bg1"/>
                          </a:solidFill>
                          <a:latin typeface="Bahnschrift SemiCondensed" panose="020B0502040204020203" pitchFamily="34" charset="0"/>
                        </a:rPr>
                        <a:t>Others’ needs</a:t>
                      </a: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4172652700"/>
                  </a:ext>
                </a:extLst>
              </a:tr>
              <a:tr h="1135297">
                <a:tc>
                  <a:txBody>
                    <a:bodyPr/>
                    <a:lstStyle/>
                    <a:p>
                      <a:r>
                        <a:rPr lang="en-US" sz="3000" dirty="0">
                          <a:latin typeface="Bahnschrift SemiCondensed" panose="020B0502040204020203" pitchFamily="34" charset="0"/>
                        </a:rPr>
                        <a:t>Prevailing attitude</a:t>
                      </a: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bg1"/>
                          </a:solidFill>
                          <a:latin typeface="Bahnschrift SemiCondensed" panose="020B0502040204020203" pitchFamily="34" charset="0"/>
                        </a:rPr>
                        <a:t>Entitlement, incompatible with humility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bg1"/>
                          </a:solidFill>
                          <a:latin typeface="Bahnschrift SemiCondensed" panose="020B0502040204020203" pitchFamily="34" charset="0"/>
                        </a:rPr>
                        <a:t>Gratitude, rooted in humility </a:t>
                      </a: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3128358547"/>
                  </a:ext>
                </a:extLst>
              </a:tr>
              <a:tr h="622582">
                <a:tc>
                  <a:txBody>
                    <a:bodyPr/>
                    <a:lstStyle/>
                    <a:p>
                      <a:r>
                        <a:rPr lang="en-US" sz="3000" dirty="0">
                          <a:latin typeface="Bahnschrift SemiCondensed" panose="020B0502040204020203" pitchFamily="34" charset="0"/>
                        </a:rPr>
                        <a:t>Relationships with others</a:t>
                      </a: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bg1"/>
                          </a:solidFill>
                          <a:latin typeface="Bahnschrift SemiCondensed" panose="020B0502040204020203" pitchFamily="34" charset="0"/>
                        </a:rPr>
                        <a:t>Inherently competitive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bg1"/>
                          </a:solidFill>
                          <a:latin typeface="Bahnschrift SemiCondensed" panose="020B0502040204020203" pitchFamily="34" charset="0"/>
                        </a:rPr>
                        <a:t>Cooperative, supportive </a:t>
                      </a: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3146843709"/>
                  </a:ext>
                </a:extLst>
              </a:tr>
              <a:tr h="2673442">
                <a:tc>
                  <a:txBody>
                    <a:bodyPr/>
                    <a:lstStyle/>
                    <a:p>
                      <a:r>
                        <a:rPr lang="en-US" sz="3000" dirty="0">
                          <a:solidFill>
                            <a:schemeClr val="bg1"/>
                          </a:solidFill>
                          <a:latin typeface="Bahnschrift SemiCondensed" panose="020B0502040204020203" pitchFamily="34" charset="0"/>
                        </a:rPr>
                        <a:t>Longing and striving for</a:t>
                      </a: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r>
                        <a:rPr lang="en-US" sz="3000" dirty="0">
                          <a:solidFill>
                            <a:schemeClr val="bg1"/>
                          </a:solidFill>
                          <a:latin typeface="Bahnschrift SemiCondensed" panose="020B0502040204020203" pitchFamily="34" charset="0"/>
                        </a:rPr>
                        <a:t>Self-promotion, power, praise, respect</a:t>
                      </a:r>
                    </a:p>
                    <a:p>
                      <a:r>
                        <a:rPr lang="en-US" sz="3000" dirty="0">
                          <a:solidFill>
                            <a:schemeClr val="bg1"/>
                          </a:solidFill>
                          <a:latin typeface="Bahnschrift SemiCondensed" panose="020B0502040204020203" pitchFamily="34" charset="0"/>
                          <a:sym typeface="Wingdings" panose="05000000000000000000" pitchFamily="2" charset="2"/>
                        </a:rPr>
                        <a:t> </a:t>
                      </a:r>
                      <a:r>
                        <a:rPr lang="en-US" sz="3000" dirty="0">
                          <a:solidFill>
                            <a:schemeClr val="bg1"/>
                          </a:solidFill>
                          <a:latin typeface="Bahnschrift SemiCondensed" panose="020B0502040204020203" pitchFamily="34" charset="0"/>
                        </a:rPr>
                        <a:t>Often very focused on titles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r>
                        <a:rPr lang="en-US" sz="3000" dirty="0">
                          <a:solidFill>
                            <a:schemeClr val="bg1"/>
                          </a:solidFill>
                          <a:latin typeface="Bahnschrift SemiCondensed" panose="020B0502040204020203" pitchFamily="34" charset="0"/>
                        </a:rPr>
                        <a:t>Deeper intimacy with God, work that is pleasing to God, wider influence for God</a:t>
                      </a:r>
                    </a:p>
                    <a:p>
                      <a:endParaRPr lang="en-US" sz="3000" dirty="0">
                        <a:solidFill>
                          <a:schemeClr val="bg1"/>
                        </a:solidFill>
                        <a:latin typeface="Bahnschrift SemiCondensed" panose="020B0502040204020203" pitchFamily="34" charset="0"/>
                      </a:endParaRP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2384072540"/>
                  </a:ext>
                </a:extLst>
              </a:tr>
            </a:tbl>
          </a:graphicData>
        </a:graphic>
      </p:graphicFrame>
    </p:spTree>
    <p:extLst>
      <p:ext uri="{BB962C8B-B14F-4D97-AF65-F5344CB8AC3E}">
        <p14:creationId xmlns:p14="http://schemas.microsoft.com/office/powerpoint/2010/main" val="37370766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xmlns="" id="{4C9975A4-A773-FA1C-084D-57DF3D7EEFEF}"/>
              </a:ext>
            </a:extLst>
          </p:cNvPr>
          <p:cNvGraphicFramePr>
            <a:graphicFrameLocks noGrp="1"/>
          </p:cNvGraphicFramePr>
          <p:nvPr>
            <p:extLst>
              <p:ext uri="{D42A27DB-BD31-4B8C-83A1-F6EECF244321}">
                <p14:modId xmlns:p14="http://schemas.microsoft.com/office/powerpoint/2010/main" val="2584030286"/>
              </p:ext>
            </p:extLst>
          </p:nvPr>
        </p:nvGraphicFramePr>
        <p:xfrm>
          <a:off x="116440" y="92597"/>
          <a:ext cx="11959119" cy="6632293"/>
        </p:xfrm>
        <a:graphic>
          <a:graphicData uri="http://schemas.openxmlformats.org/drawingml/2006/table">
            <a:tbl>
              <a:tblPr firstRow="1">
                <a:tableStyleId>{EB9631B5-78F2-41C9-869B-9F39066F8104}</a:tableStyleId>
              </a:tblPr>
              <a:tblGrid>
                <a:gridCol w="3986373">
                  <a:extLst>
                    <a:ext uri="{9D8B030D-6E8A-4147-A177-3AD203B41FA5}">
                      <a16:colId xmlns:a16="http://schemas.microsoft.com/office/drawing/2014/main" xmlns="" val="3024222456"/>
                    </a:ext>
                  </a:extLst>
                </a:gridCol>
                <a:gridCol w="3986373">
                  <a:extLst>
                    <a:ext uri="{9D8B030D-6E8A-4147-A177-3AD203B41FA5}">
                      <a16:colId xmlns:a16="http://schemas.microsoft.com/office/drawing/2014/main" xmlns="" val="2568058918"/>
                    </a:ext>
                  </a:extLst>
                </a:gridCol>
                <a:gridCol w="3986373">
                  <a:extLst>
                    <a:ext uri="{9D8B030D-6E8A-4147-A177-3AD203B41FA5}">
                      <a16:colId xmlns:a16="http://schemas.microsoft.com/office/drawing/2014/main" xmlns="" val="302982470"/>
                    </a:ext>
                  </a:extLst>
                </a:gridCol>
              </a:tblGrid>
              <a:tr h="955808">
                <a:tc>
                  <a:txBody>
                    <a:bodyPr/>
                    <a:lstStyle/>
                    <a:p>
                      <a:endParaRPr lang="en-US" sz="3000" dirty="0">
                        <a:latin typeface="Bahnschrift SemiCondensed" panose="020B0502040204020203" pitchFamily="34" charset="0"/>
                      </a:endParaRPr>
                    </a:p>
                  </a:txBody>
                  <a:tcPr>
                    <a:lnR w="28575" cap="flat" cmpd="sng" algn="ctr">
                      <a:solidFill>
                        <a:schemeClr val="bg1"/>
                      </a:solidFill>
                      <a:prstDash val="solid"/>
                      <a:round/>
                      <a:headEnd type="none" w="med" len="med"/>
                      <a:tailEnd type="none" w="med" len="med"/>
                    </a:lnR>
                  </a:tcPr>
                </a:tc>
                <a:tc>
                  <a:txBody>
                    <a:bodyPr/>
                    <a:lstStyle/>
                    <a:p>
                      <a:pPr algn="ctr"/>
                      <a:r>
                        <a:rPr lang="en-US" sz="4000" b="0" dirty="0">
                          <a:latin typeface="Bahnschrift SemiCondensed" panose="020B0502040204020203" pitchFamily="34" charset="0"/>
                        </a:rPr>
                        <a:t>Selfish Ambition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lang="en-US" sz="4000" b="0" dirty="0">
                          <a:latin typeface="Bahnschrift SemiCondensed" panose="020B0502040204020203" pitchFamily="34" charset="0"/>
                        </a:rPr>
                        <a:t>Godly Ambition</a:t>
                      </a:r>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xmlns="" val="1243297947"/>
                  </a:ext>
                </a:extLst>
              </a:tr>
              <a:tr h="622582">
                <a:tc>
                  <a:txBody>
                    <a:bodyPr/>
                    <a:lstStyle/>
                    <a:p>
                      <a:r>
                        <a:rPr lang="en-US" sz="3000" dirty="0">
                          <a:latin typeface="Bahnschrift SemiCondensed" panose="020B0502040204020203" pitchFamily="34" charset="0"/>
                        </a:rPr>
                        <a:t>Driven by</a:t>
                      </a:r>
                    </a:p>
                  </a:txBody>
                  <a:tcP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r>
                        <a:rPr lang="en-US" sz="3000" dirty="0">
                          <a:solidFill>
                            <a:schemeClr val="bg1"/>
                          </a:solidFill>
                          <a:latin typeface="Bahnschrift SemiCondensed" panose="020B0502040204020203" pitchFamily="34" charset="0"/>
                        </a:rPr>
                        <a:t>Emptiness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r>
                        <a:rPr lang="en-US" sz="3000" dirty="0">
                          <a:solidFill>
                            <a:schemeClr val="tx1"/>
                          </a:solidFill>
                          <a:latin typeface="Bahnschrift SemiCondensed" panose="020B0502040204020203" pitchFamily="34" charset="0"/>
                        </a:rPr>
                        <a:t> </a:t>
                      </a:r>
                      <a:r>
                        <a:rPr lang="en-US" sz="3000" dirty="0">
                          <a:solidFill>
                            <a:schemeClr val="bg1"/>
                          </a:solidFill>
                          <a:latin typeface="Bahnschrift SemiCondensed" panose="020B0502040204020203" pitchFamily="34" charset="0"/>
                        </a:rPr>
                        <a:t>Fullness</a:t>
                      </a:r>
                    </a:p>
                  </a:txBody>
                  <a:tcP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2738568778"/>
                  </a:ext>
                </a:extLst>
              </a:tr>
              <a:tr h="622582">
                <a:tc>
                  <a:txBody>
                    <a:bodyPr/>
                    <a:lstStyle/>
                    <a:p>
                      <a:r>
                        <a:rPr lang="en-US" sz="3000" dirty="0">
                          <a:latin typeface="Bahnschrift SemiCondensed" panose="020B0502040204020203" pitchFamily="34" charset="0"/>
                        </a:rPr>
                        <a:t>Motivated by</a:t>
                      </a: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bg1"/>
                          </a:solidFill>
                          <a:latin typeface="Bahnschrift SemiCondensed" panose="020B0502040204020203" pitchFamily="34" charset="0"/>
                        </a:rPr>
                        <a:t>Self’s needs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bg1"/>
                          </a:solidFill>
                          <a:latin typeface="Bahnschrift SemiCondensed" panose="020B0502040204020203" pitchFamily="34" charset="0"/>
                        </a:rPr>
                        <a:t>Others’ needs</a:t>
                      </a: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4172652700"/>
                  </a:ext>
                </a:extLst>
              </a:tr>
              <a:tr h="1135297">
                <a:tc>
                  <a:txBody>
                    <a:bodyPr/>
                    <a:lstStyle/>
                    <a:p>
                      <a:r>
                        <a:rPr lang="en-US" sz="3000" dirty="0">
                          <a:latin typeface="Bahnschrift SemiCondensed" panose="020B0502040204020203" pitchFamily="34" charset="0"/>
                        </a:rPr>
                        <a:t>Prevailing attitude</a:t>
                      </a: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bg1"/>
                          </a:solidFill>
                          <a:latin typeface="Bahnschrift SemiCondensed" panose="020B0502040204020203" pitchFamily="34" charset="0"/>
                        </a:rPr>
                        <a:t>Entitlement, incompatible with humility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bg1"/>
                          </a:solidFill>
                          <a:latin typeface="Bahnschrift SemiCondensed" panose="020B0502040204020203" pitchFamily="34" charset="0"/>
                        </a:rPr>
                        <a:t>Gratitude, rooted in humility </a:t>
                      </a: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3128358547"/>
                  </a:ext>
                </a:extLst>
              </a:tr>
              <a:tr h="622582">
                <a:tc>
                  <a:txBody>
                    <a:bodyPr/>
                    <a:lstStyle/>
                    <a:p>
                      <a:r>
                        <a:rPr lang="en-US" sz="3000" dirty="0">
                          <a:latin typeface="Bahnschrift SemiCondensed" panose="020B0502040204020203" pitchFamily="34" charset="0"/>
                        </a:rPr>
                        <a:t>Relationships with others</a:t>
                      </a: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bg1"/>
                          </a:solidFill>
                          <a:latin typeface="Bahnschrift SemiCondensed" panose="020B0502040204020203" pitchFamily="34" charset="0"/>
                        </a:rPr>
                        <a:t>Inherently competitive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bg1"/>
                          </a:solidFill>
                          <a:latin typeface="Bahnschrift SemiCondensed" panose="020B0502040204020203" pitchFamily="34" charset="0"/>
                        </a:rPr>
                        <a:t>Cooperative, supportive </a:t>
                      </a: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3146843709"/>
                  </a:ext>
                </a:extLst>
              </a:tr>
              <a:tr h="2673442">
                <a:tc>
                  <a:txBody>
                    <a:bodyPr/>
                    <a:lstStyle/>
                    <a:p>
                      <a:r>
                        <a:rPr lang="en-US" sz="3000" dirty="0">
                          <a:solidFill>
                            <a:schemeClr val="bg1"/>
                          </a:solidFill>
                          <a:latin typeface="Bahnschrift SemiCondensed" panose="020B0502040204020203" pitchFamily="34" charset="0"/>
                        </a:rPr>
                        <a:t>Longing and striving for</a:t>
                      </a: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r>
                        <a:rPr lang="en-US" sz="3000" dirty="0">
                          <a:solidFill>
                            <a:schemeClr val="bg1"/>
                          </a:solidFill>
                          <a:latin typeface="Bahnschrift SemiCondensed" panose="020B0502040204020203" pitchFamily="34" charset="0"/>
                        </a:rPr>
                        <a:t>Self-promotion, power, praise, respect</a:t>
                      </a:r>
                    </a:p>
                    <a:p>
                      <a:r>
                        <a:rPr lang="en-US" sz="3000" dirty="0">
                          <a:solidFill>
                            <a:schemeClr val="bg1"/>
                          </a:solidFill>
                          <a:latin typeface="Bahnschrift SemiCondensed" panose="020B0502040204020203" pitchFamily="34" charset="0"/>
                          <a:sym typeface="Wingdings" panose="05000000000000000000" pitchFamily="2" charset="2"/>
                        </a:rPr>
                        <a:t> </a:t>
                      </a:r>
                      <a:r>
                        <a:rPr lang="en-US" sz="3000" dirty="0">
                          <a:solidFill>
                            <a:schemeClr val="bg1"/>
                          </a:solidFill>
                          <a:latin typeface="Bahnschrift SemiCondensed" panose="020B0502040204020203" pitchFamily="34" charset="0"/>
                        </a:rPr>
                        <a:t>Often very focused on titles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r>
                        <a:rPr lang="en-US" sz="3000" dirty="0">
                          <a:solidFill>
                            <a:schemeClr val="bg1"/>
                          </a:solidFill>
                          <a:latin typeface="Bahnschrift SemiCondensed" panose="020B0502040204020203" pitchFamily="34" charset="0"/>
                        </a:rPr>
                        <a:t>Deeper intimacy with God, work that is pleasing to God, wider influence for God</a:t>
                      </a:r>
                    </a:p>
                    <a:p>
                      <a:endParaRPr lang="en-US" sz="3000" dirty="0">
                        <a:solidFill>
                          <a:schemeClr val="bg1"/>
                        </a:solidFill>
                        <a:latin typeface="Bahnschrift SemiCondensed" panose="020B0502040204020203" pitchFamily="34" charset="0"/>
                      </a:endParaRP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2384072540"/>
                  </a:ext>
                </a:extLst>
              </a:tr>
            </a:tbl>
          </a:graphicData>
        </a:graphic>
      </p:graphicFrame>
      <p:sp>
        <p:nvSpPr>
          <p:cNvPr id="3" name="Title 1">
            <a:extLst>
              <a:ext uri="{FF2B5EF4-FFF2-40B4-BE49-F238E27FC236}">
                <a16:creationId xmlns:a16="http://schemas.microsoft.com/office/drawing/2014/main" xmlns="" id="{385C0D26-2DCB-150B-570A-2A074CABF9D7}"/>
              </a:ext>
            </a:extLst>
          </p:cNvPr>
          <p:cNvSpPr txBox="1">
            <a:spLocks/>
          </p:cNvSpPr>
          <p:nvPr/>
        </p:nvSpPr>
        <p:spPr>
          <a:xfrm>
            <a:off x="382087" y="361317"/>
            <a:ext cx="7373673" cy="6094852"/>
          </a:xfrm>
          <a:prstGeom prst="rect">
            <a:avLst/>
          </a:prstGeom>
          <a:solidFill>
            <a:schemeClr val="accent6"/>
          </a:solidFill>
          <a:effectLst>
            <a:glow rad="63500">
              <a:schemeClr val="accent4">
                <a:satMod val="175000"/>
                <a:alpha val="46000"/>
              </a:schemeClr>
            </a:glow>
            <a:outerShdw blurRad="63500" sx="102000" sy="102000" algn="ctr"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latin typeface="Bahnschrift SemiCondensed" panose="020B0502040204020203" pitchFamily="34" charset="0"/>
              </a:rPr>
              <a:t>Therefore we also have as our ambition, whether at home or absent, to be pleasing to Him. For we must all appear before the judgment seat of Christ… </a:t>
            </a:r>
          </a:p>
          <a:p>
            <a:pPr algn="ctr"/>
            <a:r>
              <a:rPr lang="en-US" sz="4800" dirty="0">
                <a:latin typeface="Bahnschrift SemiCondensed" panose="020B0502040204020203" pitchFamily="34" charset="0"/>
              </a:rPr>
              <a:t>2 Corinthians 5:9-10</a:t>
            </a:r>
          </a:p>
        </p:txBody>
      </p:sp>
    </p:spTree>
    <p:extLst>
      <p:ext uri="{BB962C8B-B14F-4D97-AF65-F5344CB8AC3E}">
        <p14:creationId xmlns:p14="http://schemas.microsoft.com/office/powerpoint/2010/main" val="379202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xmlns="" id="{4C9975A4-A773-FA1C-084D-57DF3D7EEFEF}"/>
              </a:ext>
            </a:extLst>
          </p:cNvPr>
          <p:cNvGraphicFramePr>
            <a:graphicFrameLocks noGrp="1"/>
          </p:cNvGraphicFramePr>
          <p:nvPr>
            <p:extLst>
              <p:ext uri="{D42A27DB-BD31-4B8C-83A1-F6EECF244321}">
                <p14:modId xmlns:p14="http://schemas.microsoft.com/office/powerpoint/2010/main" val="2584030286"/>
              </p:ext>
            </p:extLst>
          </p:nvPr>
        </p:nvGraphicFramePr>
        <p:xfrm>
          <a:off x="116440" y="92597"/>
          <a:ext cx="11959119" cy="6632293"/>
        </p:xfrm>
        <a:graphic>
          <a:graphicData uri="http://schemas.openxmlformats.org/drawingml/2006/table">
            <a:tbl>
              <a:tblPr firstRow="1">
                <a:tableStyleId>{EB9631B5-78F2-41C9-869B-9F39066F8104}</a:tableStyleId>
              </a:tblPr>
              <a:tblGrid>
                <a:gridCol w="3986373">
                  <a:extLst>
                    <a:ext uri="{9D8B030D-6E8A-4147-A177-3AD203B41FA5}">
                      <a16:colId xmlns:a16="http://schemas.microsoft.com/office/drawing/2014/main" xmlns="" val="3024222456"/>
                    </a:ext>
                  </a:extLst>
                </a:gridCol>
                <a:gridCol w="3986373">
                  <a:extLst>
                    <a:ext uri="{9D8B030D-6E8A-4147-A177-3AD203B41FA5}">
                      <a16:colId xmlns:a16="http://schemas.microsoft.com/office/drawing/2014/main" xmlns="" val="2568058918"/>
                    </a:ext>
                  </a:extLst>
                </a:gridCol>
                <a:gridCol w="3986373">
                  <a:extLst>
                    <a:ext uri="{9D8B030D-6E8A-4147-A177-3AD203B41FA5}">
                      <a16:colId xmlns:a16="http://schemas.microsoft.com/office/drawing/2014/main" xmlns="" val="302982470"/>
                    </a:ext>
                  </a:extLst>
                </a:gridCol>
              </a:tblGrid>
              <a:tr h="955808">
                <a:tc>
                  <a:txBody>
                    <a:bodyPr/>
                    <a:lstStyle/>
                    <a:p>
                      <a:endParaRPr lang="en-US" sz="3000" dirty="0">
                        <a:latin typeface="Bahnschrift SemiCondensed" panose="020B0502040204020203" pitchFamily="34" charset="0"/>
                      </a:endParaRPr>
                    </a:p>
                  </a:txBody>
                  <a:tcPr>
                    <a:lnR w="28575" cap="flat" cmpd="sng" algn="ctr">
                      <a:solidFill>
                        <a:schemeClr val="bg1"/>
                      </a:solidFill>
                      <a:prstDash val="solid"/>
                      <a:round/>
                      <a:headEnd type="none" w="med" len="med"/>
                      <a:tailEnd type="none" w="med" len="med"/>
                    </a:lnR>
                  </a:tcPr>
                </a:tc>
                <a:tc>
                  <a:txBody>
                    <a:bodyPr/>
                    <a:lstStyle/>
                    <a:p>
                      <a:pPr algn="ctr"/>
                      <a:r>
                        <a:rPr lang="en-US" sz="4000" b="0" dirty="0">
                          <a:latin typeface="Bahnschrift SemiCondensed" panose="020B0502040204020203" pitchFamily="34" charset="0"/>
                        </a:rPr>
                        <a:t>Selfish Ambition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lang="en-US" sz="4000" b="0" dirty="0">
                          <a:latin typeface="Bahnschrift SemiCondensed" panose="020B0502040204020203" pitchFamily="34" charset="0"/>
                        </a:rPr>
                        <a:t>Godly Ambition</a:t>
                      </a:r>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xmlns="" val="1243297947"/>
                  </a:ext>
                </a:extLst>
              </a:tr>
              <a:tr h="622582">
                <a:tc>
                  <a:txBody>
                    <a:bodyPr/>
                    <a:lstStyle/>
                    <a:p>
                      <a:r>
                        <a:rPr lang="en-US" sz="3000" dirty="0">
                          <a:latin typeface="Bahnschrift SemiCondensed" panose="020B0502040204020203" pitchFamily="34" charset="0"/>
                        </a:rPr>
                        <a:t>Driven by</a:t>
                      </a:r>
                    </a:p>
                  </a:txBody>
                  <a:tcP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r>
                        <a:rPr lang="en-US" sz="3000" dirty="0">
                          <a:solidFill>
                            <a:schemeClr val="bg1"/>
                          </a:solidFill>
                          <a:latin typeface="Bahnschrift SemiCondensed" panose="020B0502040204020203" pitchFamily="34" charset="0"/>
                        </a:rPr>
                        <a:t>Emptiness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r>
                        <a:rPr lang="en-US" sz="3000" dirty="0">
                          <a:solidFill>
                            <a:schemeClr val="tx1"/>
                          </a:solidFill>
                          <a:latin typeface="Bahnschrift SemiCondensed" panose="020B0502040204020203" pitchFamily="34" charset="0"/>
                        </a:rPr>
                        <a:t> </a:t>
                      </a:r>
                      <a:r>
                        <a:rPr lang="en-US" sz="3000" dirty="0">
                          <a:solidFill>
                            <a:schemeClr val="bg1"/>
                          </a:solidFill>
                          <a:latin typeface="Bahnschrift SemiCondensed" panose="020B0502040204020203" pitchFamily="34" charset="0"/>
                        </a:rPr>
                        <a:t>Fullness</a:t>
                      </a:r>
                    </a:p>
                  </a:txBody>
                  <a:tcP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2738568778"/>
                  </a:ext>
                </a:extLst>
              </a:tr>
              <a:tr h="622582">
                <a:tc>
                  <a:txBody>
                    <a:bodyPr/>
                    <a:lstStyle/>
                    <a:p>
                      <a:r>
                        <a:rPr lang="en-US" sz="3000" dirty="0">
                          <a:latin typeface="Bahnschrift SemiCondensed" panose="020B0502040204020203" pitchFamily="34" charset="0"/>
                        </a:rPr>
                        <a:t>Motivated by</a:t>
                      </a: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bg1"/>
                          </a:solidFill>
                          <a:latin typeface="Bahnschrift SemiCondensed" panose="020B0502040204020203" pitchFamily="34" charset="0"/>
                        </a:rPr>
                        <a:t>Self’s needs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bg1"/>
                          </a:solidFill>
                          <a:latin typeface="Bahnschrift SemiCondensed" panose="020B0502040204020203" pitchFamily="34" charset="0"/>
                        </a:rPr>
                        <a:t>Others’ needs</a:t>
                      </a: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4172652700"/>
                  </a:ext>
                </a:extLst>
              </a:tr>
              <a:tr h="1135297">
                <a:tc>
                  <a:txBody>
                    <a:bodyPr/>
                    <a:lstStyle/>
                    <a:p>
                      <a:r>
                        <a:rPr lang="en-US" sz="3000" dirty="0">
                          <a:latin typeface="Bahnschrift SemiCondensed" panose="020B0502040204020203" pitchFamily="34" charset="0"/>
                        </a:rPr>
                        <a:t>Prevailing attitude</a:t>
                      </a: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bg1"/>
                          </a:solidFill>
                          <a:latin typeface="Bahnschrift SemiCondensed" panose="020B0502040204020203" pitchFamily="34" charset="0"/>
                        </a:rPr>
                        <a:t>Entitlement, incompatible with humility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bg1"/>
                          </a:solidFill>
                          <a:latin typeface="Bahnschrift SemiCondensed" panose="020B0502040204020203" pitchFamily="34" charset="0"/>
                        </a:rPr>
                        <a:t>Gratitude, rooted in humility </a:t>
                      </a: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3128358547"/>
                  </a:ext>
                </a:extLst>
              </a:tr>
              <a:tr h="622582">
                <a:tc>
                  <a:txBody>
                    <a:bodyPr/>
                    <a:lstStyle/>
                    <a:p>
                      <a:r>
                        <a:rPr lang="en-US" sz="3000" dirty="0">
                          <a:latin typeface="Bahnschrift SemiCondensed" panose="020B0502040204020203" pitchFamily="34" charset="0"/>
                        </a:rPr>
                        <a:t>Relationships with others</a:t>
                      </a: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bg1"/>
                          </a:solidFill>
                          <a:latin typeface="Bahnschrift SemiCondensed" panose="020B0502040204020203" pitchFamily="34" charset="0"/>
                        </a:rPr>
                        <a:t>Inherently competitive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3000" dirty="0">
                          <a:solidFill>
                            <a:schemeClr val="bg1"/>
                          </a:solidFill>
                          <a:latin typeface="Bahnschrift SemiCondensed" panose="020B0502040204020203" pitchFamily="34" charset="0"/>
                        </a:rPr>
                        <a:t>Cooperative, supportive </a:t>
                      </a: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3146843709"/>
                  </a:ext>
                </a:extLst>
              </a:tr>
              <a:tr h="2673442">
                <a:tc>
                  <a:txBody>
                    <a:bodyPr/>
                    <a:lstStyle/>
                    <a:p>
                      <a:r>
                        <a:rPr lang="en-US" sz="3000" dirty="0">
                          <a:solidFill>
                            <a:schemeClr val="bg1"/>
                          </a:solidFill>
                          <a:latin typeface="Bahnschrift SemiCondensed" panose="020B0502040204020203" pitchFamily="34" charset="0"/>
                        </a:rPr>
                        <a:t>Longing and striving for</a:t>
                      </a: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r>
                        <a:rPr lang="en-US" sz="3000" dirty="0">
                          <a:solidFill>
                            <a:schemeClr val="bg1"/>
                          </a:solidFill>
                          <a:latin typeface="Bahnschrift SemiCondensed" panose="020B0502040204020203" pitchFamily="34" charset="0"/>
                        </a:rPr>
                        <a:t>Self-promotion, power, praise, respect</a:t>
                      </a:r>
                    </a:p>
                    <a:p>
                      <a:r>
                        <a:rPr lang="en-US" sz="3000" dirty="0">
                          <a:solidFill>
                            <a:schemeClr val="bg1"/>
                          </a:solidFill>
                          <a:latin typeface="Bahnschrift SemiCondensed" panose="020B0502040204020203" pitchFamily="34" charset="0"/>
                          <a:sym typeface="Wingdings" panose="05000000000000000000" pitchFamily="2" charset="2"/>
                        </a:rPr>
                        <a:t> </a:t>
                      </a:r>
                      <a:r>
                        <a:rPr lang="en-US" sz="3000" dirty="0">
                          <a:solidFill>
                            <a:schemeClr val="bg1"/>
                          </a:solidFill>
                          <a:latin typeface="Bahnschrift SemiCondensed" panose="020B0502040204020203" pitchFamily="34" charset="0"/>
                        </a:rPr>
                        <a:t>Often very focused on titles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r>
                        <a:rPr lang="en-US" sz="3000" dirty="0">
                          <a:solidFill>
                            <a:schemeClr val="bg1"/>
                          </a:solidFill>
                          <a:latin typeface="Bahnschrift SemiCondensed" panose="020B0502040204020203" pitchFamily="34" charset="0"/>
                        </a:rPr>
                        <a:t>Deeper intimacy with God, work that is pleasing to God, wider influence for God</a:t>
                      </a:r>
                    </a:p>
                    <a:p>
                      <a:endParaRPr lang="en-US" sz="3000" dirty="0">
                        <a:solidFill>
                          <a:schemeClr val="bg1"/>
                        </a:solidFill>
                        <a:latin typeface="Bahnschrift SemiCondensed" panose="020B0502040204020203" pitchFamily="34" charset="0"/>
                      </a:endParaRP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2384072540"/>
                  </a:ext>
                </a:extLst>
              </a:tr>
            </a:tbl>
          </a:graphicData>
        </a:graphic>
      </p:graphicFrame>
      <p:sp>
        <p:nvSpPr>
          <p:cNvPr id="3" name="Title 1">
            <a:extLst>
              <a:ext uri="{FF2B5EF4-FFF2-40B4-BE49-F238E27FC236}">
                <a16:creationId xmlns:a16="http://schemas.microsoft.com/office/drawing/2014/main" xmlns="" id="{385C0D26-2DCB-150B-570A-2A074CABF9D7}"/>
              </a:ext>
            </a:extLst>
          </p:cNvPr>
          <p:cNvSpPr txBox="1">
            <a:spLocks/>
          </p:cNvSpPr>
          <p:nvPr/>
        </p:nvSpPr>
        <p:spPr>
          <a:xfrm>
            <a:off x="439237" y="305948"/>
            <a:ext cx="7373673" cy="6094852"/>
          </a:xfrm>
          <a:prstGeom prst="rect">
            <a:avLst/>
          </a:prstGeom>
          <a:solidFill>
            <a:schemeClr val="accent6"/>
          </a:solidFill>
          <a:effectLst>
            <a:glow rad="63500">
              <a:schemeClr val="accent4">
                <a:satMod val="175000"/>
                <a:alpha val="46000"/>
              </a:schemeClr>
            </a:glow>
            <a:outerShdw blurRad="63500" sx="102000" sy="102000" algn="ctr"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latin typeface="Bahnschrift SemiCondensed" panose="020B0502040204020203" pitchFamily="34" charset="0"/>
              </a:rPr>
              <a:t>Therefore we also have as our ambition, whether at home or absent, to be pleasing to Him. For we must all appear before the judgment seat of Christ… </a:t>
            </a:r>
          </a:p>
          <a:p>
            <a:pPr algn="ctr"/>
            <a:r>
              <a:rPr lang="en-US" sz="4800" dirty="0">
                <a:latin typeface="Bahnschrift SemiCondensed" panose="020B0502040204020203" pitchFamily="34" charset="0"/>
              </a:rPr>
              <a:t>2 Corinthians 5:9-10</a:t>
            </a:r>
          </a:p>
        </p:txBody>
      </p:sp>
      <p:sp>
        <p:nvSpPr>
          <p:cNvPr id="4" name="Title 1">
            <a:extLst>
              <a:ext uri="{FF2B5EF4-FFF2-40B4-BE49-F238E27FC236}">
                <a16:creationId xmlns:a16="http://schemas.microsoft.com/office/drawing/2014/main" xmlns="" id="{D07949E6-D74B-8B06-75BE-BC18C63BCFCC}"/>
              </a:ext>
            </a:extLst>
          </p:cNvPr>
          <p:cNvSpPr txBox="1">
            <a:spLocks/>
          </p:cNvSpPr>
          <p:nvPr/>
        </p:nvSpPr>
        <p:spPr>
          <a:xfrm>
            <a:off x="2701389" y="798653"/>
            <a:ext cx="8618652" cy="4990509"/>
          </a:xfrm>
          <a:prstGeom prst="rect">
            <a:avLst/>
          </a:prstGeom>
          <a:solidFill>
            <a:schemeClr val="accent6"/>
          </a:solidFill>
          <a:effectLst>
            <a:glow rad="63500">
              <a:schemeClr val="accent4">
                <a:satMod val="175000"/>
                <a:alpha val="46000"/>
              </a:schemeClr>
            </a:glow>
            <a:outerShdw blurRad="63500" sx="102000" sy="102000" algn="ctr"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latin typeface="Bahnschrift SemiCondensed" panose="020B0502040204020203" pitchFamily="34" charset="0"/>
              </a:rPr>
              <a:t>“Well done, good and faithful servant. You were faithful with a few things, I will put you in charge of many things; enter the joy of your master.”</a:t>
            </a:r>
          </a:p>
          <a:p>
            <a:pPr algn="ctr"/>
            <a:r>
              <a:rPr lang="en-US" sz="4800" dirty="0">
                <a:latin typeface="Bahnschrift SemiCondensed" panose="020B0502040204020203" pitchFamily="34" charset="0"/>
              </a:rPr>
              <a:t>Matthew 25:23</a:t>
            </a:r>
          </a:p>
        </p:txBody>
      </p:sp>
    </p:spTree>
    <p:extLst>
      <p:ext uri="{BB962C8B-B14F-4D97-AF65-F5344CB8AC3E}">
        <p14:creationId xmlns:p14="http://schemas.microsoft.com/office/powerpoint/2010/main" val="138887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5C0034A-376F-30A3-99E1-755AC3B5EAF7}"/>
              </a:ext>
            </a:extLst>
          </p:cNvPr>
          <p:cNvSpPr>
            <a:spLocks noGrp="1"/>
          </p:cNvSpPr>
          <p:nvPr>
            <p:ph idx="1"/>
          </p:nvPr>
        </p:nvSpPr>
        <p:spPr>
          <a:xfrm>
            <a:off x="4511040" y="101600"/>
            <a:ext cx="7579360" cy="6210141"/>
          </a:xfrm>
        </p:spPr>
        <p:txBody>
          <a:bodyPr>
            <a:noAutofit/>
          </a:bodyPr>
          <a:lstStyle/>
          <a:p>
            <a:pPr marL="0" indent="0">
              <a:buNone/>
            </a:pPr>
            <a:r>
              <a:rPr lang="en-US" sz="4800" dirty="0">
                <a:latin typeface="Bahnschrift SemiCondensed" panose="020B0502040204020203" pitchFamily="34" charset="0"/>
              </a:rPr>
              <a:t>Godly ambition is a burning desire to be effective in the service of God, to realize God's highest potential for our lives.</a:t>
            </a:r>
            <a:endParaRPr lang="en-US" sz="3600" dirty="0"/>
          </a:p>
        </p:txBody>
      </p:sp>
      <p:pic>
        <p:nvPicPr>
          <p:cNvPr id="1026" name="Picture 2" descr="Book Summary ] Book Summary of Spiritual Leadership by J. Oswald Sanders —  Accelerate Books">
            <a:extLst>
              <a:ext uri="{FF2B5EF4-FFF2-40B4-BE49-F238E27FC236}">
                <a16:creationId xmlns:a16="http://schemas.microsoft.com/office/drawing/2014/main" xmlns="" id="{2AC3633B-42A4-C7E3-23F1-F19720244A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2989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22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9C24B2-18BA-734C-86FE-8ED549E5FFB7}"/>
              </a:ext>
            </a:extLst>
          </p:cNvPr>
          <p:cNvSpPr>
            <a:spLocks noGrp="1"/>
          </p:cNvSpPr>
          <p:nvPr>
            <p:ph type="title"/>
          </p:nvPr>
        </p:nvSpPr>
        <p:spPr/>
        <p:txBody>
          <a:bodyPr/>
          <a:lstStyle/>
          <a:p>
            <a:r>
              <a:rPr lang="en-US" dirty="0">
                <a:latin typeface="Bahnschrift SemiCondensed" panose="020B0502040204020203" pitchFamily="34" charset="0"/>
              </a:rPr>
              <a:t>3. Combating Extremes</a:t>
            </a:r>
          </a:p>
        </p:txBody>
      </p:sp>
    </p:spTree>
    <p:extLst>
      <p:ext uri="{BB962C8B-B14F-4D97-AF65-F5344CB8AC3E}">
        <p14:creationId xmlns:p14="http://schemas.microsoft.com/office/powerpoint/2010/main" val="4998698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EB9C91-2024-8345-8C13-5550C04E57CA}"/>
              </a:ext>
            </a:extLst>
          </p:cNvPr>
          <p:cNvSpPr>
            <a:spLocks noGrp="1"/>
          </p:cNvSpPr>
          <p:nvPr>
            <p:ph type="title"/>
          </p:nvPr>
        </p:nvSpPr>
        <p:spPr>
          <a:solidFill>
            <a:schemeClr val="accent4"/>
          </a:solidFill>
          <a:effectLst>
            <a:glow rad="63500">
              <a:schemeClr val="accent4">
                <a:satMod val="175000"/>
                <a:alpha val="46000"/>
              </a:schemeClr>
            </a:glow>
            <a:outerShdw blurRad="63500" sx="102000" sy="102000" algn="ctr" rotWithShape="0">
              <a:prstClr val="black">
                <a:alpha val="40000"/>
              </a:prstClr>
            </a:outerShdw>
          </a:effectLst>
        </p:spPr>
        <p:txBody>
          <a:bodyPr/>
          <a:lstStyle/>
          <a:p>
            <a:pPr algn="ctr"/>
            <a:r>
              <a:rPr lang="en-US" dirty="0">
                <a:latin typeface="Bahnschrift SemiCondensed" panose="020B0502040204020203" pitchFamily="34" charset="0"/>
              </a:rPr>
              <a:t>Refining our ambition</a:t>
            </a:r>
          </a:p>
        </p:txBody>
      </p:sp>
      <p:sp>
        <p:nvSpPr>
          <p:cNvPr id="3" name="Content Placeholder 2">
            <a:extLst>
              <a:ext uri="{FF2B5EF4-FFF2-40B4-BE49-F238E27FC236}">
                <a16:creationId xmlns:a16="http://schemas.microsoft.com/office/drawing/2014/main" xmlns="" id="{445ED424-55AF-F84D-A175-49C1C4EF351A}"/>
              </a:ext>
            </a:extLst>
          </p:cNvPr>
          <p:cNvSpPr>
            <a:spLocks noGrp="1"/>
          </p:cNvSpPr>
          <p:nvPr>
            <p:ph idx="1"/>
          </p:nvPr>
        </p:nvSpPr>
        <p:spPr/>
        <p:txBody>
          <a:bodyPr>
            <a:normAutofit/>
          </a:bodyPr>
          <a:lstStyle/>
          <a:p>
            <a:r>
              <a:rPr lang="en-US" sz="4800" dirty="0">
                <a:latin typeface="Bahnschrift SemiCondensed" panose="020B0502040204020203" pitchFamily="34" charset="0"/>
              </a:rPr>
              <a:t>Talk to God about your ambition</a:t>
            </a:r>
          </a:p>
          <a:p>
            <a:r>
              <a:rPr lang="en-US" sz="4800" dirty="0">
                <a:latin typeface="Bahnschrift SemiCondensed" panose="020B0502040204020203" pitchFamily="34" charset="0"/>
              </a:rPr>
              <a:t>Look for opportunities to sacrificially serve where you will NOT be recognized</a:t>
            </a:r>
          </a:p>
          <a:p>
            <a:r>
              <a:rPr lang="en-US" sz="4800" dirty="0">
                <a:latin typeface="Bahnschrift SemiCondensed" panose="020B0502040204020203" pitchFamily="34" charset="0"/>
              </a:rPr>
              <a:t>Count the cost </a:t>
            </a:r>
          </a:p>
          <a:p>
            <a:endParaRPr lang="en-US" sz="4000" dirty="0">
              <a:latin typeface="Bahnschrift SemiCondensed" panose="020B0502040204020203" pitchFamily="34" charset="0"/>
            </a:endParaRPr>
          </a:p>
          <a:p>
            <a:endParaRPr lang="en-US" sz="4000" dirty="0">
              <a:latin typeface="Bahnschrift SemiCondensed" panose="020B0502040204020203" pitchFamily="34" charset="0"/>
            </a:endParaRPr>
          </a:p>
          <a:p>
            <a:endParaRPr lang="en-US" sz="4000" dirty="0">
              <a:latin typeface="Bahnschrift SemiCondensed" panose="020B0502040204020203" pitchFamily="34" charset="0"/>
            </a:endParaRPr>
          </a:p>
        </p:txBody>
      </p:sp>
    </p:spTree>
    <p:extLst>
      <p:ext uri="{BB962C8B-B14F-4D97-AF65-F5344CB8AC3E}">
        <p14:creationId xmlns:p14="http://schemas.microsoft.com/office/powerpoint/2010/main" val="326669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5C0034A-376F-30A3-99E1-755AC3B5EAF7}"/>
              </a:ext>
            </a:extLst>
          </p:cNvPr>
          <p:cNvSpPr>
            <a:spLocks noGrp="1"/>
          </p:cNvSpPr>
          <p:nvPr>
            <p:ph idx="1"/>
          </p:nvPr>
        </p:nvSpPr>
        <p:spPr>
          <a:xfrm>
            <a:off x="4511040" y="101600"/>
            <a:ext cx="7579360" cy="6210141"/>
          </a:xfrm>
        </p:spPr>
        <p:txBody>
          <a:bodyPr>
            <a:noAutofit/>
          </a:bodyPr>
          <a:lstStyle/>
          <a:p>
            <a:pPr marL="0" indent="0">
              <a:buNone/>
            </a:pPr>
            <a:r>
              <a:rPr lang="en-US" sz="4800" dirty="0">
                <a:latin typeface="Bahnschrift SemiCondensed" panose="020B0502040204020203" pitchFamily="34" charset="0"/>
              </a:rPr>
              <a:t>Only rarely do those who dream of leadership, but who have never experienced it, think through the responsibilities, pressures, and temptations leaders face. Almost never do they focus on accountability, service, suffering. </a:t>
            </a:r>
          </a:p>
        </p:txBody>
      </p:sp>
      <p:pic>
        <p:nvPicPr>
          <p:cNvPr id="2" name="Picture 2" descr="The Cross and Christian Ministry, Repackaged Edition: D.A. Carson:  9780801075919 - Christianbook.com">
            <a:extLst>
              <a:ext uri="{FF2B5EF4-FFF2-40B4-BE49-F238E27FC236}">
                <a16:creationId xmlns:a16="http://schemas.microsoft.com/office/drawing/2014/main" xmlns="" id="{E399B072-E026-3917-471C-083704BC8B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42341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59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EB9C91-2024-8345-8C13-5550C04E57CA}"/>
              </a:ext>
            </a:extLst>
          </p:cNvPr>
          <p:cNvSpPr>
            <a:spLocks noGrp="1"/>
          </p:cNvSpPr>
          <p:nvPr>
            <p:ph type="title"/>
          </p:nvPr>
        </p:nvSpPr>
        <p:spPr>
          <a:solidFill>
            <a:schemeClr val="accent4"/>
          </a:solidFill>
          <a:effectLst>
            <a:glow rad="63500">
              <a:schemeClr val="accent4">
                <a:satMod val="175000"/>
                <a:alpha val="46000"/>
              </a:schemeClr>
            </a:glow>
            <a:outerShdw blurRad="63500" sx="102000" sy="102000" algn="ctr" rotWithShape="0">
              <a:prstClr val="black">
                <a:alpha val="40000"/>
              </a:prstClr>
            </a:outerShdw>
          </a:effectLst>
        </p:spPr>
        <p:txBody>
          <a:bodyPr/>
          <a:lstStyle/>
          <a:p>
            <a:pPr algn="ctr"/>
            <a:r>
              <a:rPr lang="en-US" dirty="0">
                <a:latin typeface="Bahnschrift SemiCondensed" panose="020B0502040204020203" pitchFamily="34" charset="0"/>
              </a:rPr>
              <a:t>Cultivating ambition</a:t>
            </a:r>
          </a:p>
        </p:txBody>
      </p:sp>
      <p:sp>
        <p:nvSpPr>
          <p:cNvPr id="3" name="Content Placeholder 2">
            <a:extLst>
              <a:ext uri="{FF2B5EF4-FFF2-40B4-BE49-F238E27FC236}">
                <a16:creationId xmlns:a16="http://schemas.microsoft.com/office/drawing/2014/main" xmlns="" id="{445ED424-55AF-F84D-A175-49C1C4EF351A}"/>
              </a:ext>
            </a:extLst>
          </p:cNvPr>
          <p:cNvSpPr>
            <a:spLocks noGrp="1"/>
          </p:cNvSpPr>
          <p:nvPr>
            <p:ph idx="1"/>
          </p:nvPr>
        </p:nvSpPr>
        <p:spPr/>
        <p:txBody>
          <a:bodyPr>
            <a:normAutofit lnSpcReduction="10000"/>
          </a:bodyPr>
          <a:lstStyle/>
          <a:p>
            <a:r>
              <a:rPr lang="en-US" sz="4800" dirty="0">
                <a:latin typeface="Bahnschrift SemiCondensed" panose="020B0502040204020203" pitchFamily="34" charset="0"/>
              </a:rPr>
              <a:t>Misconception #1: I’m not the leader type</a:t>
            </a:r>
          </a:p>
          <a:p>
            <a:r>
              <a:rPr lang="en-US" sz="4800" dirty="0">
                <a:latin typeface="Bahnschrift SemiCondensed" panose="020B0502040204020203" pitchFamily="34" charset="0"/>
              </a:rPr>
              <a:t>Need to broaden our vision! </a:t>
            </a:r>
          </a:p>
          <a:p>
            <a:r>
              <a:rPr lang="en-US" sz="4800" dirty="0">
                <a:latin typeface="Bahnschrift SemiCondensed" panose="020B0502040204020203" pitchFamily="34" charset="0"/>
              </a:rPr>
              <a:t>Consider who God chose to use in scripture (Moses, Timothy)</a:t>
            </a:r>
          </a:p>
          <a:p>
            <a:r>
              <a:rPr lang="en-US" sz="4800" dirty="0">
                <a:latin typeface="Bahnschrift SemiCondensed" panose="020B0502040204020203" pitchFamily="34" charset="0"/>
              </a:rPr>
              <a:t>Identify role models who are like you</a:t>
            </a:r>
          </a:p>
          <a:p>
            <a:r>
              <a:rPr lang="en-US" sz="4800" dirty="0">
                <a:latin typeface="Bahnschrift SemiCondensed" panose="020B0502040204020203" pitchFamily="34" charset="0"/>
              </a:rPr>
              <a:t>Seek to hone your strengths</a:t>
            </a:r>
          </a:p>
          <a:p>
            <a:endParaRPr lang="en-US" sz="4000" dirty="0">
              <a:latin typeface="Bahnschrift SemiCondensed" panose="020B0502040204020203" pitchFamily="34" charset="0"/>
            </a:endParaRPr>
          </a:p>
          <a:p>
            <a:endParaRPr lang="en-US" sz="4000" dirty="0">
              <a:latin typeface="Bahnschrift SemiCondensed" panose="020B0502040204020203" pitchFamily="34" charset="0"/>
            </a:endParaRPr>
          </a:p>
          <a:p>
            <a:endParaRPr lang="en-US" sz="4000" dirty="0">
              <a:latin typeface="Bahnschrift SemiCondensed" panose="020B0502040204020203" pitchFamily="34" charset="0"/>
            </a:endParaRPr>
          </a:p>
        </p:txBody>
      </p:sp>
    </p:spTree>
    <p:extLst>
      <p:ext uri="{BB962C8B-B14F-4D97-AF65-F5344CB8AC3E}">
        <p14:creationId xmlns:p14="http://schemas.microsoft.com/office/powerpoint/2010/main" val="164604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EB9C91-2024-8345-8C13-5550C04E57CA}"/>
              </a:ext>
            </a:extLst>
          </p:cNvPr>
          <p:cNvSpPr>
            <a:spLocks noGrp="1"/>
          </p:cNvSpPr>
          <p:nvPr>
            <p:ph type="title"/>
          </p:nvPr>
        </p:nvSpPr>
        <p:spPr>
          <a:solidFill>
            <a:schemeClr val="accent4"/>
          </a:solidFill>
          <a:effectLst>
            <a:glow rad="63500">
              <a:schemeClr val="accent4">
                <a:satMod val="175000"/>
                <a:alpha val="46000"/>
              </a:schemeClr>
            </a:glow>
            <a:outerShdw blurRad="63500" sx="102000" sy="102000" algn="ctr" rotWithShape="0">
              <a:prstClr val="black">
                <a:alpha val="40000"/>
              </a:prstClr>
            </a:outerShdw>
          </a:effectLst>
        </p:spPr>
        <p:txBody>
          <a:bodyPr/>
          <a:lstStyle/>
          <a:p>
            <a:pPr algn="ctr"/>
            <a:r>
              <a:rPr lang="en-US" dirty="0">
                <a:latin typeface="Bahnschrift SemiCondensed" panose="020B0502040204020203" pitchFamily="34" charset="0"/>
              </a:rPr>
              <a:t>Cultivating ambition</a:t>
            </a:r>
          </a:p>
        </p:txBody>
      </p:sp>
      <p:sp>
        <p:nvSpPr>
          <p:cNvPr id="3" name="Content Placeholder 2">
            <a:extLst>
              <a:ext uri="{FF2B5EF4-FFF2-40B4-BE49-F238E27FC236}">
                <a16:creationId xmlns:a16="http://schemas.microsoft.com/office/drawing/2014/main" xmlns="" id="{445ED424-55AF-F84D-A175-49C1C4EF351A}"/>
              </a:ext>
            </a:extLst>
          </p:cNvPr>
          <p:cNvSpPr>
            <a:spLocks noGrp="1"/>
          </p:cNvSpPr>
          <p:nvPr>
            <p:ph idx="1"/>
          </p:nvPr>
        </p:nvSpPr>
        <p:spPr/>
        <p:txBody>
          <a:bodyPr>
            <a:normAutofit/>
          </a:bodyPr>
          <a:lstStyle/>
          <a:p>
            <a:r>
              <a:rPr lang="en-US" sz="4800" dirty="0">
                <a:latin typeface="Bahnschrift SemiCondensed" panose="020B0502040204020203" pitchFamily="34" charset="0"/>
              </a:rPr>
              <a:t>Misconception #2: The easy life is the good life</a:t>
            </a:r>
          </a:p>
          <a:p>
            <a:r>
              <a:rPr lang="en-US" sz="4800" dirty="0">
                <a:latin typeface="Bahnschrift SemiCondensed" panose="020B0502040204020203" pitchFamily="34" charset="0"/>
              </a:rPr>
              <a:t>Be careful you haven’t bought into our culture’s view of discomfort </a:t>
            </a:r>
          </a:p>
          <a:p>
            <a:r>
              <a:rPr lang="en-US" sz="4800" dirty="0">
                <a:latin typeface="Bahnschrift SemiCondensed" panose="020B0502040204020203" pitchFamily="34" charset="0"/>
              </a:rPr>
              <a:t>Being stretched beyond your comfort and ability is exactly where you will grow!</a:t>
            </a:r>
          </a:p>
          <a:p>
            <a:endParaRPr lang="en-US" sz="4000" dirty="0">
              <a:latin typeface="Bahnschrift SemiCondensed" panose="020B0502040204020203" pitchFamily="34" charset="0"/>
            </a:endParaRPr>
          </a:p>
          <a:p>
            <a:endParaRPr lang="en-US" sz="4000" dirty="0">
              <a:latin typeface="Bahnschrift SemiCondensed" panose="020B0502040204020203" pitchFamily="34" charset="0"/>
            </a:endParaRPr>
          </a:p>
          <a:p>
            <a:endParaRPr lang="en-US" sz="4000" dirty="0">
              <a:latin typeface="Bahnschrift SemiCondensed" panose="020B0502040204020203" pitchFamily="34" charset="0"/>
            </a:endParaRPr>
          </a:p>
          <a:p>
            <a:endParaRPr lang="en-US" sz="4000" dirty="0">
              <a:latin typeface="Bahnschrift SemiCondensed" panose="020B0502040204020203" pitchFamily="34" charset="0"/>
            </a:endParaRPr>
          </a:p>
        </p:txBody>
      </p:sp>
    </p:spTree>
    <p:extLst>
      <p:ext uri="{BB962C8B-B14F-4D97-AF65-F5344CB8AC3E}">
        <p14:creationId xmlns:p14="http://schemas.microsoft.com/office/powerpoint/2010/main" val="159633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EB9C91-2024-8345-8C13-5550C04E57CA}"/>
              </a:ext>
            </a:extLst>
          </p:cNvPr>
          <p:cNvSpPr>
            <a:spLocks noGrp="1"/>
          </p:cNvSpPr>
          <p:nvPr>
            <p:ph type="title"/>
          </p:nvPr>
        </p:nvSpPr>
        <p:spPr>
          <a:solidFill>
            <a:schemeClr val="accent4"/>
          </a:solidFill>
          <a:effectLst>
            <a:glow rad="63500">
              <a:schemeClr val="accent4">
                <a:satMod val="175000"/>
                <a:alpha val="46000"/>
              </a:schemeClr>
            </a:glow>
            <a:outerShdw blurRad="63500" sx="102000" sy="102000" algn="ctr" rotWithShape="0">
              <a:prstClr val="black">
                <a:alpha val="40000"/>
              </a:prstClr>
            </a:outerShdw>
          </a:effectLst>
        </p:spPr>
        <p:txBody>
          <a:bodyPr/>
          <a:lstStyle/>
          <a:p>
            <a:pPr algn="ctr"/>
            <a:r>
              <a:rPr lang="en-US" dirty="0">
                <a:latin typeface="Bahnschrift SemiCondensed" panose="020B0502040204020203" pitchFamily="34" charset="0"/>
              </a:rPr>
              <a:t>Why this topic?</a:t>
            </a:r>
          </a:p>
        </p:txBody>
      </p:sp>
      <p:sp>
        <p:nvSpPr>
          <p:cNvPr id="3" name="Content Placeholder 2">
            <a:extLst>
              <a:ext uri="{FF2B5EF4-FFF2-40B4-BE49-F238E27FC236}">
                <a16:creationId xmlns:a16="http://schemas.microsoft.com/office/drawing/2014/main" xmlns="" id="{445ED424-55AF-F84D-A175-49C1C4EF351A}"/>
              </a:ext>
            </a:extLst>
          </p:cNvPr>
          <p:cNvSpPr>
            <a:spLocks noGrp="1"/>
          </p:cNvSpPr>
          <p:nvPr>
            <p:ph idx="1"/>
          </p:nvPr>
        </p:nvSpPr>
        <p:spPr/>
        <p:txBody>
          <a:bodyPr>
            <a:normAutofit/>
          </a:bodyPr>
          <a:lstStyle/>
          <a:p>
            <a:r>
              <a:rPr lang="en-US" sz="4800" dirty="0">
                <a:latin typeface="Bahnschrift SemiCondensed" panose="020B0502040204020203" pitchFamily="34" charset="0"/>
              </a:rPr>
              <a:t>My experience</a:t>
            </a:r>
          </a:p>
          <a:p>
            <a:r>
              <a:rPr lang="en-US" sz="4800" dirty="0">
                <a:latin typeface="Bahnschrift SemiCondensed" panose="020B0502040204020203" pitchFamily="34" charset="0"/>
              </a:rPr>
              <a:t>Apparent contradictions </a:t>
            </a:r>
          </a:p>
          <a:p>
            <a:endParaRPr lang="en-US" sz="3600" dirty="0">
              <a:latin typeface="Bahnschrift SemiCondensed" panose="020B0502040204020203" pitchFamily="34" charset="0"/>
            </a:endParaRPr>
          </a:p>
        </p:txBody>
      </p:sp>
      <p:sp>
        <p:nvSpPr>
          <p:cNvPr id="8" name="Title 1">
            <a:extLst>
              <a:ext uri="{FF2B5EF4-FFF2-40B4-BE49-F238E27FC236}">
                <a16:creationId xmlns:a16="http://schemas.microsoft.com/office/drawing/2014/main" xmlns="" id="{1D757A5A-55A6-C909-DEF1-E61A0A298847}"/>
              </a:ext>
            </a:extLst>
          </p:cNvPr>
          <p:cNvSpPr txBox="1">
            <a:spLocks/>
          </p:cNvSpPr>
          <p:nvPr/>
        </p:nvSpPr>
        <p:spPr>
          <a:xfrm>
            <a:off x="5222956" y="533398"/>
            <a:ext cx="6664810" cy="5543309"/>
          </a:xfrm>
          <a:prstGeom prst="rect">
            <a:avLst/>
          </a:prstGeom>
          <a:solidFill>
            <a:schemeClr val="accent6"/>
          </a:solidFill>
          <a:effectLst>
            <a:glow rad="63500">
              <a:schemeClr val="accent4">
                <a:satMod val="175000"/>
                <a:alpha val="46000"/>
              </a:schemeClr>
            </a:glow>
            <a:outerShdw blurRad="63500" sx="102000" sy="102000" algn="ctr"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latin typeface="Bahnschrift SemiCondensed" panose="020B0502040204020203" pitchFamily="34" charset="0"/>
              </a:rPr>
              <a:t>Here is a trustworthy saying - If any of you aspires to be an overseer in the church; you have set your heart toward a noble ambition.</a:t>
            </a:r>
          </a:p>
          <a:p>
            <a:pPr algn="ctr"/>
            <a:r>
              <a:rPr lang="en-US" sz="4800" dirty="0">
                <a:latin typeface="Bahnschrift SemiCondensed" panose="020B0502040204020203" pitchFamily="34" charset="0"/>
              </a:rPr>
              <a:t>1 Timothy 3:1</a:t>
            </a:r>
          </a:p>
        </p:txBody>
      </p:sp>
      <p:sp>
        <p:nvSpPr>
          <p:cNvPr id="7" name="Title 1">
            <a:extLst>
              <a:ext uri="{FF2B5EF4-FFF2-40B4-BE49-F238E27FC236}">
                <a16:creationId xmlns:a16="http://schemas.microsoft.com/office/drawing/2014/main" xmlns="" id="{81EBD76A-139A-7196-4B98-549248EE0DFD}"/>
              </a:ext>
            </a:extLst>
          </p:cNvPr>
          <p:cNvSpPr txBox="1">
            <a:spLocks/>
          </p:cNvSpPr>
          <p:nvPr/>
        </p:nvSpPr>
        <p:spPr>
          <a:xfrm>
            <a:off x="-13598" y="381854"/>
            <a:ext cx="6268635" cy="5846399"/>
          </a:xfrm>
          <a:prstGeom prst="rect">
            <a:avLst/>
          </a:prstGeom>
          <a:solidFill>
            <a:schemeClr val="accent6"/>
          </a:solidFill>
          <a:effectLst>
            <a:glow rad="63500">
              <a:schemeClr val="accent4">
                <a:satMod val="175000"/>
                <a:alpha val="46000"/>
              </a:schemeClr>
            </a:glow>
            <a:outerShdw blurRad="63500" sx="102000" sy="102000" algn="ctr"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latin typeface="Bahnschrift SemiCondensed" panose="020B0502040204020203" pitchFamily="34" charset="0"/>
              </a:rPr>
              <a:t>All of you, clothe yourselves with humility toward one another, because, “God opposes the proud but shows favor to the humble.”</a:t>
            </a:r>
          </a:p>
          <a:p>
            <a:pPr algn="ctr"/>
            <a:r>
              <a:rPr lang="en-US" sz="4800" dirty="0">
                <a:latin typeface="Bahnschrift SemiCondensed" panose="020B0502040204020203" pitchFamily="34" charset="0"/>
              </a:rPr>
              <a:t>1 Peter 5:5</a:t>
            </a:r>
          </a:p>
        </p:txBody>
      </p:sp>
      <p:pic>
        <p:nvPicPr>
          <p:cNvPr id="5" name="Picture 4">
            <a:extLst>
              <a:ext uri="{FF2B5EF4-FFF2-40B4-BE49-F238E27FC236}">
                <a16:creationId xmlns:a16="http://schemas.microsoft.com/office/drawing/2014/main" xmlns="" id="{A9EB551E-A67B-E1D7-D14D-CA020F4D7D1F}"/>
              </a:ext>
            </a:extLst>
          </p:cNvPr>
          <p:cNvPicPr>
            <a:picLocks noChangeAspect="1"/>
          </p:cNvPicPr>
          <p:nvPr/>
        </p:nvPicPr>
        <p:blipFill rotWithShape="1">
          <a:blip r:embed="rId2"/>
          <a:srcRect l="40000" t="52593" r="26416" b="38518"/>
          <a:stretch/>
        </p:blipFill>
        <p:spPr>
          <a:xfrm>
            <a:off x="587043" y="5302127"/>
            <a:ext cx="8903365" cy="1325563"/>
          </a:xfrm>
          <a:prstGeom prst="rect">
            <a:avLst/>
          </a:prstGeom>
        </p:spPr>
      </p:pic>
      <p:sp>
        <p:nvSpPr>
          <p:cNvPr id="6" name="Oval 5">
            <a:extLst>
              <a:ext uri="{FF2B5EF4-FFF2-40B4-BE49-F238E27FC236}">
                <a16:creationId xmlns:a16="http://schemas.microsoft.com/office/drawing/2014/main" xmlns="" id="{81FFBE8D-E3E1-913E-DE98-AE4A91E93184}"/>
              </a:ext>
            </a:extLst>
          </p:cNvPr>
          <p:cNvSpPr/>
          <p:nvPr/>
        </p:nvSpPr>
        <p:spPr>
          <a:xfrm>
            <a:off x="4257676" y="5744093"/>
            <a:ext cx="1562100" cy="771525"/>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336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0-#ppt_w/2"/>
                                          </p:val>
                                        </p:tav>
                                        <p:tav tm="100000">
                                          <p:val>
                                            <p:strVal val="#ppt_x"/>
                                          </p:val>
                                        </p:tav>
                                      </p:tavLst>
                                    </p:anim>
                                    <p:anim calcmode="lin" valueType="num">
                                      <p:cBhvr additive="base">
                                        <p:cTn id="3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EB9C91-2024-8345-8C13-5550C04E57CA}"/>
              </a:ext>
            </a:extLst>
          </p:cNvPr>
          <p:cNvSpPr>
            <a:spLocks noGrp="1"/>
          </p:cNvSpPr>
          <p:nvPr>
            <p:ph type="title"/>
          </p:nvPr>
        </p:nvSpPr>
        <p:spPr>
          <a:solidFill>
            <a:schemeClr val="accent4"/>
          </a:solidFill>
          <a:effectLst>
            <a:glow rad="63500">
              <a:schemeClr val="accent4">
                <a:satMod val="175000"/>
                <a:alpha val="46000"/>
              </a:schemeClr>
            </a:glow>
            <a:outerShdw blurRad="63500" sx="102000" sy="102000" algn="ctr" rotWithShape="0">
              <a:prstClr val="black">
                <a:alpha val="40000"/>
              </a:prstClr>
            </a:outerShdw>
          </a:effectLst>
        </p:spPr>
        <p:txBody>
          <a:bodyPr/>
          <a:lstStyle/>
          <a:p>
            <a:pPr algn="ctr"/>
            <a:r>
              <a:rPr lang="en-US" dirty="0">
                <a:latin typeface="Bahnschrift SemiCondensed" panose="020B0502040204020203" pitchFamily="34" charset="0"/>
              </a:rPr>
              <a:t>Cultivating ambition</a:t>
            </a:r>
          </a:p>
        </p:txBody>
      </p:sp>
      <p:sp>
        <p:nvSpPr>
          <p:cNvPr id="3" name="Content Placeholder 2">
            <a:extLst>
              <a:ext uri="{FF2B5EF4-FFF2-40B4-BE49-F238E27FC236}">
                <a16:creationId xmlns:a16="http://schemas.microsoft.com/office/drawing/2014/main" xmlns="" id="{445ED424-55AF-F84D-A175-49C1C4EF351A}"/>
              </a:ext>
            </a:extLst>
          </p:cNvPr>
          <p:cNvSpPr>
            <a:spLocks noGrp="1"/>
          </p:cNvSpPr>
          <p:nvPr>
            <p:ph idx="1"/>
          </p:nvPr>
        </p:nvSpPr>
        <p:spPr/>
        <p:txBody>
          <a:bodyPr>
            <a:noAutofit/>
          </a:bodyPr>
          <a:lstStyle/>
          <a:p>
            <a:r>
              <a:rPr lang="en-US" sz="4800" dirty="0">
                <a:latin typeface="Bahnschrift SemiCondensed" panose="020B0502040204020203" pitchFamily="34" charset="0"/>
              </a:rPr>
              <a:t>Misconception #2: The easy life is the good life</a:t>
            </a:r>
          </a:p>
          <a:p>
            <a:r>
              <a:rPr lang="en-US" sz="4800" dirty="0">
                <a:latin typeface="Bahnschrift SemiCondensed" panose="020B0502040204020203" pitchFamily="34" charset="0"/>
              </a:rPr>
              <a:t>Consider: where would you be if the people who have impacted you never stepped up? </a:t>
            </a:r>
          </a:p>
          <a:p>
            <a:r>
              <a:rPr lang="en-US" sz="4800" dirty="0">
                <a:latin typeface="Bahnschrift SemiCondensed" panose="020B0502040204020203" pitchFamily="34" charset="0"/>
              </a:rPr>
              <a:t>Likely reveals a lack of understanding of what Jesus did for us</a:t>
            </a:r>
          </a:p>
          <a:p>
            <a:endParaRPr lang="en-US" sz="4800" dirty="0">
              <a:latin typeface="Bahnschrift SemiCondensed" panose="020B0502040204020203" pitchFamily="34" charset="0"/>
            </a:endParaRPr>
          </a:p>
          <a:p>
            <a:endParaRPr lang="en-US" sz="4800" dirty="0">
              <a:latin typeface="Bahnschrift SemiCondensed" panose="020B0502040204020203" pitchFamily="34" charset="0"/>
            </a:endParaRPr>
          </a:p>
        </p:txBody>
      </p:sp>
    </p:spTree>
    <p:extLst>
      <p:ext uri="{BB962C8B-B14F-4D97-AF65-F5344CB8AC3E}">
        <p14:creationId xmlns:p14="http://schemas.microsoft.com/office/powerpoint/2010/main" val="13019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EB9C91-2024-8345-8C13-5550C04E57CA}"/>
              </a:ext>
            </a:extLst>
          </p:cNvPr>
          <p:cNvSpPr>
            <a:spLocks noGrp="1"/>
          </p:cNvSpPr>
          <p:nvPr>
            <p:ph type="title"/>
          </p:nvPr>
        </p:nvSpPr>
        <p:spPr>
          <a:solidFill>
            <a:schemeClr val="accent4"/>
          </a:solidFill>
          <a:effectLst>
            <a:glow rad="63500">
              <a:schemeClr val="accent4">
                <a:satMod val="175000"/>
                <a:alpha val="46000"/>
              </a:schemeClr>
            </a:glow>
            <a:outerShdw blurRad="63500" sx="102000" sy="102000" algn="ctr" rotWithShape="0">
              <a:prstClr val="black">
                <a:alpha val="40000"/>
              </a:prstClr>
            </a:outerShdw>
          </a:effectLst>
        </p:spPr>
        <p:txBody>
          <a:bodyPr/>
          <a:lstStyle/>
          <a:p>
            <a:pPr algn="ctr"/>
            <a:r>
              <a:rPr lang="en-US" dirty="0">
                <a:latin typeface="Bahnschrift SemiCondensed" panose="020B0502040204020203" pitchFamily="34" charset="0"/>
              </a:rPr>
              <a:t>Cultivating ambition</a:t>
            </a:r>
          </a:p>
        </p:txBody>
      </p:sp>
      <p:sp>
        <p:nvSpPr>
          <p:cNvPr id="3" name="Content Placeholder 2">
            <a:extLst>
              <a:ext uri="{FF2B5EF4-FFF2-40B4-BE49-F238E27FC236}">
                <a16:creationId xmlns:a16="http://schemas.microsoft.com/office/drawing/2014/main" xmlns="" id="{445ED424-55AF-F84D-A175-49C1C4EF351A}"/>
              </a:ext>
            </a:extLst>
          </p:cNvPr>
          <p:cNvSpPr>
            <a:spLocks noGrp="1"/>
          </p:cNvSpPr>
          <p:nvPr>
            <p:ph idx="1"/>
          </p:nvPr>
        </p:nvSpPr>
        <p:spPr/>
        <p:txBody>
          <a:bodyPr>
            <a:noAutofit/>
          </a:bodyPr>
          <a:lstStyle/>
          <a:p>
            <a:r>
              <a:rPr lang="en-US" sz="4800" dirty="0">
                <a:latin typeface="Bahnschrift SemiCondensed" panose="020B0502040204020203" pitchFamily="34" charset="0"/>
              </a:rPr>
              <a:t>Misconception #2: The easy life is the good life</a:t>
            </a:r>
          </a:p>
          <a:p>
            <a:r>
              <a:rPr lang="en-US" sz="4800" dirty="0">
                <a:latin typeface="Bahnschrift SemiCondensed" panose="020B0502040204020203" pitchFamily="34" charset="0"/>
              </a:rPr>
              <a:t>Consider: where would you be if the people who have impacted you never stepped up? </a:t>
            </a:r>
          </a:p>
          <a:p>
            <a:r>
              <a:rPr lang="en-US" sz="4800" dirty="0">
                <a:latin typeface="Bahnschrift SemiCondensed" panose="020B0502040204020203" pitchFamily="34" charset="0"/>
              </a:rPr>
              <a:t>Likely reveals a lack of understanding of what Jesus did for us</a:t>
            </a:r>
          </a:p>
          <a:p>
            <a:endParaRPr lang="en-US" sz="4800" dirty="0">
              <a:latin typeface="Bahnschrift SemiCondensed" panose="020B0502040204020203" pitchFamily="34" charset="0"/>
            </a:endParaRPr>
          </a:p>
          <a:p>
            <a:endParaRPr lang="en-US" sz="4800" dirty="0">
              <a:latin typeface="Bahnschrift SemiCondensed" panose="020B0502040204020203" pitchFamily="34" charset="0"/>
            </a:endParaRPr>
          </a:p>
        </p:txBody>
      </p:sp>
      <p:sp>
        <p:nvSpPr>
          <p:cNvPr id="8" name="Title 1">
            <a:extLst>
              <a:ext uri="{FF2B5EF4-FFF2-40B4-BE49-F238E27FC236}">
                <a16:creationId xmlns:a16="http://schemas.microsoft.com/office/drawing/2014/main" xmlns="" id="{A539A714-5517-7471-EEF3-CDE340E150DF}"/>
              </a:ext>
            </a:extLst>
          </p:cNvPr>
          <p:cNvSpPr txBox="1">
            <a:spLocks/>
          </p:cNvSpPr>
          <p:nvPr/>
        </p:nvSpPr>
        <p:spPr>
          <a:xfrm>
            <a:off x="234312" y="446424"/>
            <a:ext cx="11723375" cy="5249851"/>
          </a:xfrm>
          <a:prstGeom prst="rect">
            <a:avLst/>
          </a:prstGeom>
          <a:solidFill>
            <a:schemeClr val="accent6"/>
          </a:solidFill>
          <a:effectLst>
            <a:glow rad="63500">
              <a:schemeClr val="accent4">
                <a:satMod val="175000"/>
                <a:alpha val="46000"/>
              </a:schemeClr>
            </a:glow>
            <a:outerShdw blurRad="63500" sx="102000" sy="102000" algn="ctr"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latin typeface="Bahnschrift SemiCondensed" panose="020B0502040204020203" pitchFamily="34" charset="0"/>
              </a:rPr>
              <a:t>For the love of Christ compels us, having concluded this, that one died for all, therefore all died; and He died for all, so that those who live would no longer live for themselves, but for Him who died and rose on their behalf.</a:t>
            </a:r>
          </a:p>
          <a:p>
            <a:pPr algn="ctr"/>
            <a:r>
              <a:rPr lang="en-US" sz="4800" dirty="0">
                <a:latin typeface="Bahnschrift SemiCondensed" panose="020B0502040204020203" pitchFamily="34" charset="0"/>
              </a:rPr>
              <a:t>2 Corinthians 5:14-15</a:t>
            </a:r>
          </a:p>
        </p:txBody>
      </p:sp>
    </p:spTree>
    <p:extLst>
      <p:ext uri="{BB962C8B-B14F-4D97-AF65-F5344CB8AC3E}">
        <p14:creationId xmlns:p14="http://schemas.microsoft.com/office/powerpoint/2010/main" val="316192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EB9C91-2024-8345-8C13-5550C04E57CA}"/>
              </a:ext>
            </a:extLst>
          </p:cNvPr>
          <p:cNvSpPr>
            <a:spLocks noGrp="1"/>
          </p:cNvSpPr>
          <p:nvPr>
            <p:ph type="title"/>
          </p:nvPr>
        </p:nvSpPr>
        <p:spPr>
          <a:solidFill>
            <a:schemeClr val="accent4"/>
          </a:solidFill>
          <a:effectLst>
            <a:glow rad="63500">
              <a:schemeClr val="accent4">
                <a:satMod val="175000"/>
                <a:alpha val="46000"/>
              </a:schemeClr>
            </a:glow>
            <a:outerShdw blurRad="63500" sx="102000" sy="102000" algn="ctr" rotWithShape="0">
              <a:prstClr val="black">
                <a:alpha val="40000"/>
              </a:prstClr>
            </a:outerShdw>
          </a:effectLst>
        </p:spPr>
        <p:txBody>
          <a:bodyPr/>
          <a:lstStyle/>
          <a:p>
            <a:pPr algn="ctr"/>
            <a:r>
              <a:rPr lang="en-US" dirty="0">
                <a:latin typeface="Bahnschrift SemiCondensed" panose="020B0502040204020203" pitchFamily="34" charset="0"/>
              </a:rPr>
              <a:t>Cultivating ambition</a:t>
            </a:r>
          </a:p>
        </p:txBody>
      </p:sp>
      <p:sp>
        <p:nvSpPr>
          <p:cNvPr id="3" name="Content Placeholder 2">
            <a:extLst>
              <a:ext uri="{FF2B5EF4-FFF2-40B4-BE49-F238E27FC236}">
                <a16:creationId xmlns:a16="http://schemas.microsoft.com/office/drawing/2014/main" xmlns="" id="{445ED424-55AF-F84D-A175-49C1C4EF351A}"/>
              </a:ext>
            </a:extLst>
          </p:cNvPr>
          <p:cNvSpPr>
            <a:spLocks noGrp="1"/>
          </p:cNvSpPr>
          <p:nvPr>
            <p:ph idx="1"/>
          </p:nvPr>
        </p:nvSpPr>
        <p:spPr/>
        <p:txBody>
          <a:bodyPr>
            <a:noAutofit/>
          </a:bodyPr>
          <a:lstStyle/>
          <a:p>
            <a:r>
              <a:rPr lang="en-US" sz="4800" dirty="0">
                <a:latin typeface="Bahnschrift SemiCondensed" panose="020B0502040204020203" pitchFamily="34" charset="0"/>
              </a:rPr>
              <a:t>Misconception #2: The easy life is the good life</a:t>
            </a:r>
          </a:p>
          <a:p>
            <a:r>
              <a:rPr lang="en-US" sz="4800" dirty="0">
                <a:latin typeface="Bahnschrift SemiCondensed" panose="020B0502040204020203" pitchFamily="34" charset="0"/>
              </a:rPr>
              <a:t>Consider: where would you be if the people who have impacted you never stepped up? </a:t>
            </a:r>
          </a:p>
          <a:p>
            <a:r>
              <a:rPr lang="en-US" sz="4800" dirty="0">
                <a:latin typeface="Bahnschrift SemiCondensed" panose="020B0502040204020203" pitchFamily="34" charset="0"/>
              </a:rPr>
              <a:t>Likely reveals a lack of understanding of what Jesus did for us</a:t>
            </a:r>
          </a:p>
          <a:p>
            <a:endParaRPr lang="en-US" sz="4800" dirty="0">
              <a:latin typeface="Bahnschrift SemiCondensed" panose="020B0502040204020203" pitchFamily="34" charset="0"/>
            </a:endParaRPr>
          </a:p>
          <a:p>
            <a:endParaRPr lang="en-US" sz="4800" dirty="0">
              <a:latin typeface="Bahnschrift SemiCondensed" panose="020B0502040204020203" pitchFamily="34" charset="0"/>
            </a:endParaRPr>
          </a:p>
        </p:txBody>
      </p:sp>
      <p:sp>
        <p:nvSpPr>
          <p:cNvPr id="8" name="Title 1">
            <a:extLst>
              <a:ext uri="{FF2B5EF4-FFF2-40B4-BE49-F238E27FC236}">
                <a16:creationId xmlns:a16="http://schemas.microsoft.com/office/drawing/2014/main" xmlns="" id="{A539A714-5517-7471-EEF3-CDE340E150DF}"/>
              </a:ext>
            </a:extLst>
          </p:cNvPr>
          <p:cNvSpPr txBox="1">
            <a:spLocks/>
          </p:cNvSpPr>
          <p:nvPr/>
        </p:nvSpPr>
        <p:spPr>
          <a:xfrm>
            <a:off x="234312" y="446424"/>
            <a:ext cx="11723375" cy="5249851"/>
          </a:xfrm>
          <a:prstGeom prst="rect">
            <a:avLst/>
          </a:prstGeom>
          <a:solidFill>
            <a:schemeClr val="accent6"/>
          </a:solidFill>
          <a:effectLst>
            <a:glow rad="63500">
              <a:schemeClr val="accent4">
                <a:satMod val="175000"/>
                <a:alpha val="46000"/>
              </a:schemeClr>
            </a:glow>
            <a:outerShdw blurRad="63500" sx="102000" sy="102000" algn="ctr"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latin typeface="Bahnschrift SemiCondensed" panose="020B0502040204020203" pitchFamily="34" charset="0"/>
              </a:rPr>
              <a:t>For the love of Christ compels us, having concluded this, that one died for all, therefore all died; and He died for all, so that those who live would no longer live for themselves, but for Him who died and rose on their behalf.</a:t>
            </a:r>
          </a:p>
          <a:p>
            <a:pPr algn="ctr"/>
            <a:r>
              <a:rPr lang="en-US" sz="4800" dirty="0">
                <a:latin typeface="Bahnschrift SemiCondensed" panose="020B0502040204020203" pitchFamily="34" charset="0"/>
              </a:rPr>
              <a:t>2 Corinthians 5:14-15</a:t>
            </a:r>
          </a:p>
        </p:txBody>
      </p:sp>
      <p:sp>
        <p:nvSpPr>
          <p:cNvPr id="9" name="Title 1">
            <a:extLst>
              <a:ext uri="{FF2B5EF4-FFF2-40B4-BE49-F238E27FC236}">
                <a16:creationId xmlns:a16="http://schemas.microsoft.com/office/drawing/2014/main" xmlns="" id="{9CE50E16-8846-417D-4390-7D8229453266}"/>
              </a:ext>
            </a:extLst>
          </p:cNvPr>
          <p:cNvSpPr txBox="1">
            <a:spLocks/>
          </p:cNvSpPr>
          <p:nvPr/>
        </p:nvSpPr>
        <p:spPr>
          <a:xfrm>
            <a:off x="1469984" y="843807"/>
            <a:ext cx="9252032" cy="5649068"/>
          </a:xfrm>
          <a:prstGeom prst="rect">
            <a:avLst/>
          </a:prstGeom>
          <a:solidFill>
            <a:schemeClr val="accent6"/>
          </a:solidFill>
          <a:effectLst>
            <a:glow rad="63500">
              <a:schemeClr val="accent4">
                <a:satMod val="175000"/>
                <a:alpha val="46000"/>
              </a:schemeClr>
            </a:glow>
            <a:outerShdw blurRad="63500" sx="102000" sy="102000" algn="ctr"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latin typeface="Bahnschrift SemiCondensed" panose="020B0502040204020203" pitchFamily="34" charset="0"/>
              </a:rPr>
              <a:t>Then He said to His disciples, “The harvest is plentiful, but the workers are few. Therefore, plead with the Lord of the harvest to send out workers into His harvest.”</a:t>
            </a:r>
          </a:p>
          <a:p>
            <a:pPr algn="ctr"/>
            <a:r>
              <a:rPr lang="en-US" sz="4800" dirty="0">
                <a:latin typeface="Bahnschrift SemiCondensed" panose="020B0502040204020203" pitchFamily="34" charset="0"/>
              </a:rPr>
              <a:t>Matthew 9:37-38</a:t>
            </a:r>
          </a:p>
        </p:txBody>
      </p:sp>
    </p:spTree>
    <p:extLst>
      <p:ext uri="{BB962C8B-B14F-4D97-AF65-F5344CB8AC3E}">
        <p14:creationId xmlns:p14="http://schemas.microsoft.com/office/powerpoint/2010/main" val="167081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5C0034A-376F-30A3-99E1-755AC3B5EAF7}"/>
              </a:ext>
            </a:extLst>
          </p:cNvPr>
          <p:cNvSpPr>
            <a:spLocks noGrp="1"/>
          </p:cNvSpPr>
          <p:nvPr>
            <p:ph idx="1"/>
          </p:nvPr>
        </p:nvSpPr>
        <p:spPr>
          <a:xfrm>
            <a:off x="4511040" y="101600"/>
            <a:ext cx="7579360" cy="6210141"/>
          </a:xfrm>
        </p:spPr>
        <p:txBody>
          <a:bodyPr>
            <a:noAutofit/>
          </a:bodyPr>
          <a:lstStyle/>
          <a:p>
            <a:pPr marL="0" indent="0">
              <a:buNone/>
            </a:pPr>
            <a:r>
              <a:rPr lang="en-US" sz="4800" dirty="0">
                <a:latin typeface="Bahnschrift SemiCondensed" panose="020B0502040204020203" pitchFamily="34" charset="0"/>
              </a:rPr>
              <a:t>“Content to fill a little space if God be glorified” - that is of course a worthy sentiment. We must all be willing to glorify God in a little space if that is where He has placed us. Until we qualify there it is unlikely that we will be promoted. </a:t>
            </a:r>
          </a:p>
        </p:txBody>
      </p:sp>
      <p:pic>
        <p:nvPicPr>
          <p:cNvPr id="2" name="Picture 2" descr="A Spiritual Clinic - Kindle edition by Sanders, J. Oswald. Religion &amp;  Spirituality Kindle eBooks @ Amazon.com.">
            <a:extLst>
              <a:ext uri="{FF2B5EF4-FFF2-40B4-BE49-F238E27FC236}">
                <a16:creationId xmlns:a16="http://schemas.microsoft.com/office/drawing/2014/main" xmlns="" id="{CE23A3D0-32E9-751D-7891-7FF27ED53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0008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37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5C0034A-376F-30A3-99E1-755AC3B5EAF7}"/>
              </a:ext>
            </a:extLst>
          </p:cNvPr>
          <p:cNvSpPr>
            <a:spLocks noGrp="1"/>
          </p:cNvSpPr>
          <p:nvPr>
            <p:ph idx="1"/>
          </p:nvPr>
        </p:nvSpPr>
        <p:spPr>
          <a:xfrm>
            <a:off x="4511040" y="101600"/>
            <a:ext cx="7579360" cy="6210141"/>
          </a:xfrm>
        </p:spPr>
        <p:txBody>
          <a:bodyPr>
            <a:noAutofit/>
          </a:bodyPr>
          <a:lstStyle/>
          <a:p>
            <a:pPr marL="0" indent="0">
              <a:buNone/>
            </a:pPr>
            <a:r>
              <a:rPr lang="en-US" sz="4800" dirty="0">
                <a:latin typeface="Bahnschrift SemiCondensed" panose="020B0502040204020203" pitchFamily="34" charset="0"/>
              </a:rPr>
              <a:t>But the unintentional implication of this couplet is that God can be glorified more in a little space than in a larger sphere. Should we not be ambitious to fill a larger place if we can thereby bring more glory to God? </a:t>
            </a:r>
          </a:p>
        </p:txBody>
      </p:sp>
      <p:pic>
        <p:nvPicPr>
          <p:cNvPr id="2" name="Picture 2" descr="A Spiritual Clinic - Kindle edition by Sanders, J. Oswald. Religion &amp;  Spirituality Kindle eBooks @ Amazon.com.">
            <a:extLst>
              <a:ext uri="{FF2B5EF4-FFF2-40B4-BE49-F238E27FC236}">
                <a16:creationId xmlns:a16="http://schemas.microsoft.com/office/drawing/2014/main" xmlns="" id="{CE23A3D0-32E9-751D-7891-7FF27ED53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0008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71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5C0034A-376F-30A3-99E1-755AC3B5EAF7}"/>
              </a:ext>
            </a:extLst>
          </p:cNvPr>
          <p:cNvSpPr>
            <a:spLocks noGrp="1"/>
          </p:cNvSpPr>
          <p:nvPr>
            <p:ph idx="1"/>
          </p:nvPr>
        </p:nvSpPr>
        <p:spPr>
          <a:xfrm>
            <a:off x="4511040" y="101600"/>
            <a:ext cx="7579360" cy="6210141"/>
          </a:xfrm>
        </p:spPr>
        <p:txBody>
          <a:bodyPr>
            <a:noAutofit/>
          </a:bodyPr>
          <a:lstStyle/>
          <a:p>
            <a:pPr marL="0" indent="0">
              <a:buNone/>
            </a:pPr>
            <a:r>
              <a:rPr lang="en-US" sz="4800" dirty="0">
                <a:latin typeface="Bahnschrift SemiCondensed" panose="020B0502040204020203" pitchFamily="34" charset="0"/>
              </a:rPr>
              <a:t>God does not want all his children filling only the small places of life. He requires those who will serve him loyally and glorify him in great positions of responsibility. </a:t>
            </a:r>
          </a:p>
        </p:txBody>
      </p:sp>
      <p:pic>
        <p:nvPicPr>
          <p:cNvPr id="2" name="Picture 2" descr="A Spiritual Clinic - Kindle edition by Sanders, J. Oswald. Religion &amp;  Spirituality Kindle eBooks @ Amazon.com.">
            <a:extLst>
              <a:ext uri="{FF2B5EF4-FFF2-40B4-BE49-F238E27FC236}">
                <a16:creationId xmlns:a16="http://schemas.microsoft.com/office/drawing/2014/main" xmlns="" id="{CE23A3D0-32E9-751D-7891-7FF27ED53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0008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13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5C0034A-376F-30A3-99E1-755AC3B5EAF7}"/>
              </a:ext>
            </a:extLst>
          </p:cNvPr>
          <p:cNvSpPr>
            <a:spLocks noGrp="1"/>
          </p:cNvSpPr>
          <p:nvPr>
            <p:ph idx="1"/>
          </p:nvPr>
        </p:nvSpPr>
        <p:spPr>
          <a:xfrm>
            <a:off x="4511040" y="101600"/>
            <a:ext cx="7579360" cy="6210141"/>
          </a:xfrm>
        </p:spPr>
        <p:txBody>
          <a:bodyPr>
            <a:noAutofit/>
          </a:bodyPr>
          <a:lstStyle/>
          <a:p>
            <a:pPr marL="0" indent="0">
              <a:buNone/>
            </a:pPr>
            <a:r>
              <a:rPr lang="en-US" sz="4800" dirty="0">
                <a:latin typeface="Bahnschrift SemiCondensed" panose="020B0502040204020203" pitchFamily="34" charset="0"/>
              </a:rPr>
              <a:t>Such contentment as this hymn envisages could spring from spiritual inertia and an unwillingness to pay the price of occupying larger territory for Christ.  Would not Carey’s motto be more worthy of our Master? “Attempt great things for God. Expect great things from God.”</a:t>
            </a:r>
          </a:p>
        </p:txBody>
      </p:sp>
      <p:pic>
        <p:nvPicPr>
          <p:cNvPr id="2" name="Picture 2" descr="A Spiritual Clinic - Kindle edition by Sanders, J. Oswald. Religion &amp;  Spirituality Kindle eBooks @ Amazon.com.">
            <a:extLst>
              <a:ext uri="{FF2B5EF4-FFF2-40B4-BE49-F238E27FC236}">
                <a16:creationId xmlns:a16="http://schemas.microsoft.com/office/drawing/2014/main" xmlns="" id="{CE23A3D0-32E9-751D-7891-7FF27ED53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0008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30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9C24B2-18BA-734C-86FE-8ED549E5FFB7}"/>
              </a:ext>
            </a:extLst>
          </p:cNvPr>
          <p:cNvSpPr>
            <a:spLocks noGrp="1"/>
          </p:cNvSpPr>
          <p:nvPr>
            <p:ph type="title"/>
          </p:nvPr>
        </p:nvSpPr>
        <p:spPr>
          <a:xfrm>
            <a:off x="831850" y="1947863"/>
            <a:ext cx="10515600" cy="2852737"/>
          </a:xfrm>
        </p:spPr>
        <p:txBody>
          <a:bodyPr/>
          <a:lstStyle/>
          <a:p>
            <a:r>
              <a:rPr lang="en-US" dirty="0">
                <a:latin typeface="Bahnschrift SemiCondensed" panose="020B0502040204020203" pitchFamily="34" charset="0"/>
              </a:rPr>
              <a:t>Conclusions</a:t>
            </a:r>
          </a:p>
        </p:txBody>
      </p:sp>
    </p:spTree>
    <p:extLst>
      <p:ext uri="{BB962C8B-B14F-4D97-AF65-F5344CB8AC3E}">
        <p14:creationId xmlns:p14="http://schemas.microsoft.com/office/powerpoint/2010/main" val="2452479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EB9C91-2024-8345-8C13-5550C04E57CA}"/>
              </a:ext>
            </a:extLst>
          </p:cNvPr>
          <p:cNvSpPr>
            <a:spLocks noGrp="1"/>
          </p:cNvSpPr>
          <p:nvPr>
            <p:ph type="title"/>
          </p:nvPr>
        </p:nvSpPr>
        <p:spPr>
          <a:solidFill>
            <a:schemeClr val="accent4"/>
          </a:solidFill>
          <a:effectLst>
            <a:glow rad="63500">
              <a:schemeClr val="accent4">
                <a:satMod val="175000"/>
                <a:alpha val="46000"/>
              </a:schemeClr>
            </a:glow>
            <a:outerShdw blurRad="63500" sx="102000" sy="102000" algn="ctr" rotWithShape="0">
              <a:prstClr val="black">
                <a:alpha val="40000"/>
              </a:prstClr>
            </a:outerShdw>
          </a:effectLst>
        </p:spPr>
        <p:txBody>
          <a:bodyPr/>
          <a:lstStyle/>
          <a:p>
            <a:pPr algn="ctr"/>
            <a:r>
              <a:rPr lang="en-US" dirty="0">
                <a:latin typeface="Bahnschrift SemiCondensed" panose="020B0502040204020203" pitchFamily="34" charset="0"/>
              </a:rPr>
              <a:t>Conclusions</a:t>
            </a:r>
          </a:p>
        </p:txBody>
      </p:sp>
      <p:sp>
        <p:nvSpPr>
          <p:cNvPr id="3" name="Content Placeholder 2">
            <a:extLst>
              <a:ext uri="{FF2B5EF4-FFF2-40B4-BE49-F238E27FC236}">
                <a16:creationId xmlns:a16="http://schemas.microsoft.com/office/drawing/2014/main" xmlns="" id="{445ED424-55AF-F84D-A175-49C1C4EF351A}"/>
              </a:ext>
            </a:extLst>
          </p:cNvPr>
          <p:cNvSpPr>
            <a:spLocks noGrp="1"/>
          </p:cNvSpPr>
          <p:nvPr>
            <p:ph idx="1"/>
          </p:nvPr>
        </p:nvSpPr>
        <p:spPr/>
        <p:txBody>
          <a:bodyPr>
            <a:normAutofit fontScale="92500" lnSpcReduction="10000"/>
          </a:bodyPr>
          <a:lstStyle/>
          <a:p>
            <a:r>
              <a:rPr lang="en-US" sz="4800" dirty="0">
                <a:latin typeface="Bahnschrift SemiCondensed" panose="020B0502040204020203" pitchFamily="34" charset="0"/>
              </a:rPr>
              <a:t>Thank God we have something greater to pour our ambition into than ourselves and bringing ourselves glory! </a:t>
            </a:r>
          </a:p>
          <a:p>
            <a:r>
              <a:rPr lang="en-US" sz="4800" dirty="0">
                <a:latin typeface="Bahnschrift SemiCondensed" panose="020B0502040204020203" pitchFamily="34" charset="0"/>
              </a:rPr>
              <a:t>God’s project can never fail, and cannot be limited by our circumstances </a:t>
            </a:r>
          </a:p>
          <a:p>
            <a:r>
              <a:rPr lang="en-US" sz="4800" dirty="0">
                <a:latin typeface="Bahnschrift SemiCondensed" panose="020B0502040204020203" pitchFamily="34" charset="0"/>
              </a:rPr>
              <a:t>Godly ambition ultimately leads us to an imperishable reward</a:t>
            </a:r>
          </a:p>
          <a:p>
            <a:endParaRPr lang="en-US" sz="4000" dirty="0">
              <a:latin typeface="Bahnschrift SemiCondensed" panose="020B0502040204020203" pitchFamily="34" charset="0"/>
            </a:endParaRPr>
          </a:p>
          <a:p>
            <a:endParaRPr lang="en-US" sz="4000" dirty="0">
              <a:latin typeface="Bahnschrift SemiCondensed" panose="020B0502040204020203" pitchFamily="34" charset="0"/>
            </a:endParaRPr>
          </a:p>
          <a:p>
            <a:endParaRPr lang="en-US" sz="4000" dirty="0">
              <a:latin typeface="Bahnschrift SemiCondensed" panose="020B0502040204020203" pitchFamily="34" charset="0"/>
            </a:endParaRPr>
          </a:p>
        </p:txBody>
      </p:sp>
      <p:pic>
        <p:nvPicPr>
          <p:cNvPr id="2052" name="Picture 4" descr="Free Solo (2018) - IMDb">
            <a:extLst>
              <a:ext uri="{FF2B5EF4-FFF2-40B4-BE49-F238E27FC236}">
                <a16:creationId xmlns:a16="http://schemas.microsoft.com/office/drawing/2014/main" xmlns="" id="{40D7475D-5874-65AA-6F72-FEF88E5AE9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3634"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36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 calcmode="lin" valueType="num">
                                      <p:cBhvr additive="base">
                                        <p:cTn id="12" dur="500" fill="hold"/>
                                        <p:tgtEl>
                                          <p:spTgt spid="2052"/>
                                        </p:tgtEl>
                                        <p:attrNameLst>
                                          <p:attrName>ppt_x</p:attrName>
                                        </p:attrNameLst>
                                      </p:cBhvr>
                                      <p:tavLst>
                                        <p:tav tm="0">
                                          <p:val>
                                            <p:strVal val="#ppt_x"/>
                                          </p:val>
                                        </p:tav>
                                        <p:tav tm="100000">
                                          <p:val>
                                            <p:strVal val="#ppt_x"/>
                                          </p:val>
                                        </p:tav>
                                      </p:tavLst>
                                    </p:anim>
                                    <p:anim calcmode="lin" valueType="num">
                                      <p:cBhvr additive="base">
                                        <p:cTn id="13"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205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left)">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EB9C91-2024-8345-8C13-5550C04E57CA}"/>
              </a:ext>
            </a:extLst>
          </p:cNvPr>
          <p:cNvSpPr>
            <a:spLocks noGrp="1"/>
          </p:cNvSpPr>
          <p:nvPr>
            <p:ph type="title"/>
          </p:nvPr>
        </p:nvSpPr>
        <p:spPr>
          <a:solidFill>
            <a:schemeClr val="accent4"/>
          </a:solidFill>
          <a:effectLst>
            <a:glow rad="63500">
              <a:schemeClr val="accent4">
                <a:satMod val="175000"/>
                <a:alpha val="46000"/>
              </a:schemeClr>
            </a:glow>
            <a:outerShdw blurRad="63500" sx="102000" sy="102000" algn="ctr" rotWithShape="0">
              <a:prstClr val="black">
                <a:alpha val="40000"/>
              </a:prstClr>
            </a:outerShdw>
          </a:effectLst>
        </p:spPr>
        <p:txBody>
          <a:bodyPr/>
          <a:lstStyle/>
          <a:p>
            <a:pPr algn="ctr"/>
            <a:r>
              <a:rPr lang="en-US" dirty="0">
                <a:latin typeface="Bahnschrift SemiCondensed" panose="020B0502040204020203" pitchFamily="34" charset="0"/>
              </a:rPr>
              <a:t>Conclusions</a:t>
            </a:r>
          </a:p>
        </p:txBody>
      </p:sp>
      <p:sp>
        <p:nvSpPr>
          <p:cNvPr id="3" name="Content Placeholder 2">
            <a:extLst>
              <a:ext uri="{FF2B5EF4-FFF2-40B4-BE49-F238E27FC236}">
                <a16:creationId xmlns:a16="http://schemas.microsoft.com/office/drawing/2014/main" xmlns="" id="{445ED424-55AF-F84D-A175-49C1C4EF351A}"/>
              </a:ext>
            </a:extLst>
          </p:cNvPr>
          <p:cNvSpPr>
            <a:spLocks noGrp="1"/>
          </p:cNvSpPr>
          <p:nvPr>
            <p:ph idx="1"/>
          </p:nvPr>
        </p:nvSpPr>
        <p:spPr/>
        <p:txBody>
          <a:bodyPr>
            <a:normAutofit fontScale="92500" lnSpcReduction="10000"/>
          </a:bodyPr>
          <a:lstStyle/>
          <a:p>
            <a:r>
              <a:rPr lang="en-US" sz="4800" dirty="0">
                <a:latin typeface="Bahnschrift SemiCondensed" panose="020B0502040204020203" pitchFamily="34" charset="0"/>
              </a:rPr>
              <a:t>Thank God we have something greater to pour our ambition into than ourselves and bringing ourselves glory! </a:t>
            </a:r>
          </a:p>
          <a:p>
            <a:r>
              <a:rPr lang="en-US" sz="4800" dirty="0">
                <a:latin typeface="Bahnschrift SemiCondensed" panose="020B0502040204020203" pitchFamily="34" charset="0"/>
              </a:rPr>
              <a:t>God’s project can never fail, and cannot be limited by our circumstances </a:t>
            </a:r>
          </a:p>
          <a:p>
            <a:r>
              <a:rPr lang="en-US" sz="4800" dirty="0">
                <a:latin typeface="Bahnschrift SemiCondensed" panose="020B0502040204020203" pitchFamily="34" charset="0"/>
              </a:rPr>
              <a:t>Godly ambition ultimately leads us to an imperishable reward</a:t>
            </a:r>
          </a:p>
          <a:p>
            <a:endParaRPr lang="en-US" sz="4000" dirty="0">
              <a:latin typeface="Bahnschrift SemiCondensed" panose="020B0502040204020203" pitchFamily="34" charset="0"/>
            </a:endParaRPr>
          </a:p>
          <a:p>
            <a:endParaRPr lang="en-US" sz="4000" dirty="0">
              <a:latin typeface="Bahnschrift SemiCondensed" panose="020B0502040204020203" pitchFamily="34" charset="0"/>
            </a:endParaRPr>
          </a:p>
          <a:p>
            <a:endParaRPr lang="en-US" sz="4000" dirty="0">
              <a:latin typeface="Bahnschrift SemiCondensed" panose="020B0502040204020203" pitchFamily="34" charset="0"/>
            </a:endParaRPr>
          </a:p>
        </p:txBody>
      </p:sp>
    </p:spTree>
    <p:extLst>
      <p:ext uri="{BB962C8B-B14F-4D97-AF65-F5344CB8AC3E}">
        <p14:creationId xmlns:p14="http://schemas.microsoft.com/office/powerpoint/2010/main" val="187524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EB9C91-2024-8345-8C13-5550C04E57CA}"/>
              </a:ext>
            </a:extLst>
          </p:cNvPr>
          <p:cNvSpPr>
            <a:spLocks noGrp="1"/>
          </p:cNvSpPr>
          <p:nvPr>
            <p:ph type="title"/>
          </p:nvPr>
        </p:nvSpPr>
        <p:spPr>
          <a:solidFill>
            <a:schemeClr val="accent4"/>
          </a:solidFill>
          <a:effectLst>
            <a:glow rad="63500">
              <a:schemeClr val="accent4">
                <a:satMod val="175000"/>
                <a:alpha val="46000"/>
              </a:schemeClr>
            </a:glow>
            <a:outerShdw blurRad="63500" sx="102000" sy="102000" algn="ctr" rotWithShape="0">
              <a:prstClr val="black">
                <a:alpha val="40000"/>
              </a:prstClr>
            </a:outerShdw>
          </a:effectLst>
        </p:spPr>
        <p:txBody>
          <a:bodyPr/>
          <a:lstStyle/>
          <a:p>
            <a:pPr algn="ctr"/>
            <a:r>
              <a:rPr lang="en-US" dirty="0">
                <a:latin typeface="Bahnschrift SemiCondensed" panose="020B0502040204020203" pitchFamily="34" charset="0"/>
              </a:rPr>
              <a:t>What will we cover?</a:t>
            </a:r>
          </a:p>
        </p:txBody>
      </p:sp>
      <p:sp>
        <p:nvSpPr>
          <p:cNvPr id="3" name="Content Placeholder 2">
            <a:extLst>
              <a:ext uri="{FF2B5EF4-FFF2-40B4-BE49-F238E27FC236}">
                <a16:creationId xmlns:a16="http://schemas.microsoft.com/office/drawing/2014/main" xmlns="" id="{445ED424-55AF-F84D-A175-49C1C4EF351A}"/>
              </a:ext>
            </a:extLst>
          </p:cNvPr>
          <p:cNvSpPr>
            <a:spLocks noGrp="1"/>
          </p:cNvSpPr>
          <p:nvPr>
            <p:ph idx="1"/>
          </p:nvPr>
        </p:nvSpPr>
        <p:spPr/>
        <p:txBody>
          <a:bodyPr>
            <a:noAutofit/>
          </a:bodyPr>
          <a:lstStyle/>
          <a:p>
            <a:pPr marL="742950" indent="-742950">
              <a:buFont typeface="+mj-lt"/>
              <a:buAutoNum type="arabicPeriod"/>
            </a:pPr>
            <a:r>
              <a:rPr lang="en-US" sz="4800" dirty="0">
                <a:latin typeface="Bahnschrift SemiCondensed" panose="020B0502040204020203" pitchFamily="34" charset="0"/>
              </a:rPr>
              <a:t>What does God think about ambition?</a:t>
            </a:r>
          </a:p>
          <a:p>
            <a:pPr marL="742950" indent="-742950">
              <a:buFont typeface="+mj-lt"/>
              <a:buAutoNum type="arabicPeriod"/>
            </a:pPr>
            <a:r>
              <a:rPr lang="en-US" sz="4800" dirty="0">
                <a:latin typeface="Bahnschrift SemiCondensed" panose="020B0502040204020203" pitchFamily="34" charset="0"/>
              </a:rPr>
              <a:t>Selfish ambition vs Godly ambition</a:t>
            </a:r>
          </a:p>
          <a:p>
            <a:pPr marL="742950" indent="-742950">
              <a:buFont typeface="+mj-lt"/>
              <a:buAutoNum type="arabicPeriod"/>
            </a:pPr>
            <a:r>
              <a:rPr lang="en-US" sz="4800" dirty="0">
                <a:latin typeface="Bahnschrift SemiCondensed" panose="020B0502040204020203" pitchFamily="34" charset="0"/>
              </a:rPr>
              <a:t>Combating extremes</a:t>
            </a:r>
          </a:p>
        </p:txBody>
      </p:sp>
    </p:spTree>
    <p:extLst>
      <p:ext uri="{BB962C8B-B14F-4D97-AF65-F5344CB8AC3E}">
        <p14:creationId xmlns:p14="http://schemas.microsoft.com/office/powerpoint/2010/main" val="233717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EB9C91-2024-8345-8C13-5550C04E57CA}"/>
              </a:ext>
            </a:extLst>
          </p:cNvPr>
          <p:cNvSpPr>
            <a:spLocks noGrp="1"/>
          </p:cNvSpPr>
          <p:nvPr>
            <p:ph type="title"/>
          </p:nvPr>
        </p:nvSpPr>
        <p:spPr>
          <a:solidFill>
            <a:schemeClr val="accent4"/>
          </a:solidFill>
          <a:effectLst>
            <a:glow rad="63500">
              <a:schemeClr val="accent4">
                <a:satMod val="175000"/>
                <a:alpha val="46000"/>
              </a:schemeClr>
            </a:glow>
            <a:outerShdw blurRad="63500" sx="102000" sy="102000" algn="ctr" rotWithShape="0">
              <a:prstClr val="black">
                <a:alpha val="40000"/>
              </a:prstClr>
            </a:outerShdw>
          </a:effectLst>
        </p:spPr>
        <p:txBody>
          <a:bodyPr/>
          <a:lstStyle/>
          <a:p>
            <a:pPr algn="ctr"/>
            <a:r>
              <a:rPr lang="en-US" dirty="0">
                <a:latin typeface="Bahnschrift SemiCondensed" panose="020B0502040204020203" pitchFamily="34" charset="0"/>
              </a:rPr>
              <a:t>Conclusions</a:t>
            </a:r>
          </a:p>
        </p:txBody>
      </p:sp>
      <p:sp>
        <p:nvSpPr>
          <p:cNvPr id="3" name="Content Placeholder 2">
            <a:extLst>
              <a:ext uri="{FF2B5EF4-FFF2-40B4-BE49-F238E27FC236}">
                <a16:creationId xmlns:a16="http://schemas.microsoft.com/office/drawing/2014/main" xmlns="" id="{445ED424-55AF-F84D-A175-49C1C4EF351A}"/>
              </a:ext>
            </a:extLst>
          </p:cNvPr>
          <p:cNvSpPr>
            <a:spLocks noGrp="1"/>
          </p:cNvSpPr>
          <p:nvPr>
            <p:ph idx="1"/>
          </p:nvPr>
        </p:nvSpPr>
        <p:spPr/>
        <p:txBody>
          <a:bodyPr>
            <a:normAutofit fontScale="92500" lnSpcReduction="10000"/>
          </a:bodyPr>
          <a:lstStyle/>
          <a:p>
            <a:r>
              <a:rPr lang="en-US" sz="4800" dirty="0">
                <a:latin typeface="Bahnschrift SemiCondensed" panose="020B0502040204020203" pitchFamily="34" charset="0"/>
              </a:rPr>
              <a:t>Thank God we have something greater to pour our ambition into than ourselves and bringing ourselves glory! </a:t>
            </a:r>
          </a:p>
          <a:p>
            <a:r>
              <a:rPr lang="en-US" sz="4800" dirty="0">
                <a:latin typeface="Bahnschrift SemiCondensed" panose="020B0502040204020203" pitchFamily="34" charset="0"/>
              </a:rPr>
              <a:t>God’s project can never fail, and cannot be limited by our circumstances </a:t>
            </a:r>
          </a:p>
          <a:p>
            <a:r>
              <a:rPr lang="en-US" sz="4800" dirty="0">
                <a:latin typeface="Bahnschrift SemiCondensed" panose="020B0502040204020203" pitchFamily="34" charset="0"/>
              </a:rPr>
              <a:t>Godly ambition ultimately leads us to an imperishable reward</a:t>
            </a:r>
          </a:p>
          <a:p>
            <a:endParaRPr lang="en-US" sz="4000" dirty="0">
              <a:latin typeface="Bahnschrift SemiCondensed" panose="020B0502040204020203" pitchFamily="34" charset="0"/>
            </a:endParaRPr>
          </a:p>
          <a:p>
            <a:endParaRPr lang="en-US" sz="4000" dirty="0">
              <a:latin typeface="Bahnschrift SemiCondensed" panose="020B0502040204020203" pitchFamily="34" charset="0"/>
            </a:endParaRPr>
          </a:p>
          <a:p>
            <a:endParaRPr lang="en-US" sz="4000" dirty="0">
              <a:latin typeface="Bahnschrift SemiCondensed" panose="020B0502040204020203" pitchFamily="34" charset="0"/>
            </a:endParaRPr>
          </a:p>
        </p:txBody>
      </p:sp>
      <p:pic>
        <p:nvPicPr>
          <p:cNvPr id="2052" name="Picture 4" descr="Free Solo (2018) - IMDb">
            <a:extLst>
              <a:ext uri="{FF2B5EF4-FFF2-40B4-BE49-F238E27FC236}">
                <a16:creationId xmlns:a16="http://schemas.microsoft.com/office/drawing/2014/main" xmlns="" id="{40D7475D-5874-65AA-6F72-FEF88E5AE9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5109"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xmlns="" id="{A3CE7A23-5E3E-4B71-C2CE-9B19C5E7DDB9}"/>
              </a:ext>
            </a:extLst>
          </p:cNvPr>
          <p:cNvSpPr txBox="1">
            <a:spLocks/>
          </p:cNvSpPr>
          <p:nvPr/>
        </p:nvSpPr>
        <p:spPr>
          <a:xfrm>
            <a:off x="588786" y="681036"/>
            <a:ext cx="8080651" cy="3772895"/>
          </a:xfrm>
          <a:prstGeom prst="rect">
            <a:avLst/>
          </a:prstGeom>
          <a:solidFill>
            <a:schemeClr val="accent6"/>
          </a:solidFill>
          <a:effectLst>
            <a:glow rad="63500">
              <a:schemeClr val="accent4">
                <a:satMod val="175000"/>
                <a:alpha val="46000"/>
              </a:schemeClr>
            </a:glow>
            <a:outerShdw blurRad="63500" sx="102000" sy="102000" algn="ctr"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latin typeface="Bahnschrift SemiCondensed" panose="020B0502040204020203" pitchFamily="34" charset="0"/>
              </a:rPr>
              <a:t>I will build My church; and the gates of Hades will not overpower it. </a:t>
            </a:r>
          </a:p>
          <a:p>
            <a:pPr algn="ctr"/>
            <a:r>
              <a:rPr lang="en-US" sz="4800" dirty="0">
                <a:latin typeface="Bahnschrift SemiCondensed" panose="020B0502040204020203" pitchFamily="34" charset="0"/>
              </a:rPr>
              <a:t>Matthew 16:18</a:t>
            </a:r>
          </a:p>
        </p:txBody>
      </p:sp>
    </p:spTree>
    <p:extLst>
      <p:ext uri="{BB962C8B-B14F-4D97-AF65-F5344CB8AC3E}">
        <p14:creationId xmlns:p14="http://schemas.microsoft.com/office/powerpoint/2010/main" val="1240271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 calcmode="lin" valueType="num">
                                      <p:cBhvr additive="base">
                                        <p:cTn id="12" dur="500" fill="hold"/>
                                        <p:tgtEl>
                                          <p:spTgt spid="2052"/>
                                        </p:tgtEl>
                                        <p:attrNameLst>
                                          <p:attrName>ppt_x</p:attrName>
                                        </p:attrNameLst>
                                      </p:cBhvr>
                                      <p:tavLst>
                                        <p:tav tm="0">
                                          <p:val>
                                            <p:strVal val="#ppt_x"/>
                                          </p:val>
                                        </p:tav>
                                        <p:tav tm="100000">
                                          <p:val>
                                            <p:strVal val="#ppt_x"/>
                                          </p:val>
                                        </p:tav>
                                      </p:tavLst>
                                    </p:anim>
                                    <p:anim calcmode="lin" valueType="num">
                                      <p:cBhvr additive="base">
                                        <p:cTn id="13"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205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wipe(left)">
                                      <p:cBhvr>
                                        <p:cTn id="3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EB9C91-2024-8345-8C13-5550C04E57CA}"/>
              </a:ext>
            </a:extLst>
          </p:cNvPr>
          <p:cNvSpPr>
            <a:spLocks noGrp="1"/>
          </p:cNvSpPr>
          <p:nvPr>
            <p:ph type="title"/>
          </p:nvPr>
        </p:nvSpPr>
        <p:spPr>
          <a:solidFill>
            <a:schemeClr val="accent4"/>
          </a:solidFill>
          <a:effectLst>
            <a:glow rad="63500">
              <a:schemeClr val="accent4">
                <a:satMod val="175000"/>
                <a:alpha val="46000"/>
              </a:schemeClr>
            </a:glow>
            <a:outerShdw blurRad="63500" sx="102000" sy="102000" algn="ctr" rotWithShape="0">
              <a:prstClr val="black">
                <a:alpha val="40000"/>
              </a:prstClr>
            </a:outerShdw>
          </a:effectLst>
        </p:spPr>
        <p:txBody>
          <a:bodyPr/>
          <a:lstStyle/>
          <a:p>
            <a:pPr algn="ctr"/>
            <a:r>
              <a:rPr lang="en-US" dirty="0">
                <a:latin typeface="Bahnschrift SemiCondensed" panose="020B0502040204020203" pitchFamily="34" charset="0"/>
              </a:rPr>
              <a:t>Conclusions</a:t>
            </a:r>
          </a:p>
        </p:txBody>
      </p:sp>
      <p:sp>
        <p:nvSpPr>
          <p:cNvPr id="3" name="Content Placeholder 2">
            <a:extLst>
              <a:ext uri="{FF2B5EF4-FFF2-40B4-BE49-F238E27FC236}">
                <a16:creationId xmlns:a16="http://schemas.microsoft.com/office/drawing/2014/main" xmlns="" id="{445ED424-55AF-F84D-A175-49C1C4EF351A}"/>
              </a:ext>
            </a:extLst>
          </p:cNvPr>
          <p:cNvSpPr>
            <a:spLocks noGrp="1"/>
          </p:cNvSpPr>
          <p:nvPr>
            <p:ph idx="1"/>
          </p:nvPr>
        </p:nvSpPr>
        <p:spPr/>
        <p:txBody>
          <a:bodyPr>
            <a:normAutofit fontScale="92500" lnSpcReduction="10000"/>
          </a:bodyPr>
          <a:lstStyle/>
          <a:p>
            <a:r>
              <a:rPr lang="en-US" sz="4800" dirty="0">
                <a:latin typeface="Bahnschrift SemiCondensed" panose="020B0502040204020203" pitchFamily="34" charset="0"/>
              </a:rPr>
              <a:t>Thank God we have something greater to pour our ambition into than ourselves and bringing ourselves glory! </a:t>
            </a:r>
          </a:p>
          <a:p>
            <a:r>
              <a:rPr lang="en-US" sz="4800" dirty="0">
                <a:latin typeface="Bahnschrift SemiCondensed" panose="020B0502040204020203" pitchFamily="34" charset="0"/>
              </a:rPr>
              <a:t>God’s project can never fail, and cannot be limited by our circumstances </a:t>
            </a:r>
          </a:p>
          <a:p>
            <a:r>
              <a:rPr lang="en-US" sz="4800" dirty="0">
                <a:latin typeface="Bahnschrift SemiCondensed" panose="020B0502040204020203" pitchFamily="34" charset="0"/>
              </a:rPr>
              <a:t>Godly ambition ultimately leads us to an imperishable reward</a:t>
            </a:r>
          </a:p>
          <a:p>
            <a:endParaRPr lang="en-US" sz="4000" dirty="0">
              <a:latin typeface="Bahnschrift SemiCondensed" panose="020B0502040204020203" pitchFamily="34" charset="0"/>
            </a:endParaRPr>
          </a:p>
          <a:p>
            <a:endParaRPr lang="en-US" sz="4000" dirty="0">
              <a:latin typeface="Bahnschrift SemiCondensed" panose="020B0502040204020203" pitchFamily="34" charset="0"/>
            </a:endParaRPr>
          </a:p>
          <a:p>
            <a:endParaRPr lang="en-US" sz="4000" dirty="0">
              <a:latin typeface="Bahnschrift SemiCondensed" panose="020B0502040204020203" pitchFamily="34" charset="0"/>
            </a:endParaRPr>
          </a:p>
        </p:txBody>
      </p:sp>
      <p:pic>
        <p:nvPicPr>
          <p:cNvPr id="2052" name="Picture 4" descr="Free Solo (2018) - IMDb">
            <a:extLst>
              <a:ext uri="{FF2B5EF4-FFF2-40B4-BE49-F238E27FC236}">
                <a16:creationId xmlns:a16="http://schemas.microsoft.com/office/drawing/2014/main" xmlns="" id="{40D7475D-5874-65AA-6F72-FEF88E5AE9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5109"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xmlns="" id="{A3CE7A23-5E3E-4B71-C2CE-9B19C5E7DDB9}"/>
              </a:ext>
            </a:extLst>
          </p:cNvPr>
          <p:cNvSpPr txBox="1">
            <a:spLocks/>
          </p:cNvSpPr>
          <p:nvPr/>
        </p:nvSpPr>
        <p:spPr>
          <a:xfrm>
            <a:off x="588786" y="681036"/>
            <a:ext cx="8080651" cy="3772895"/>
          </a:xfrm>
          <a:prstGeom prst="rect">
            <a:avLst/>
          </a:prstGeom>
          <a:solidFill>
            <a:schemeClr val="accent6"/>
          </a:solidFill>
          <a:effectLst>
            <a:glow rad="63500">
              <a:schemeClr val="accent4">
                <a:satMod val="175000"/>
                <a:alpha val="46000"/>
              </a:schemeClr>
            </a:glow>
            <a:outerShdw blurRad="63500" sx="102000" sy="102000" algn="ctr"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latin typeface="Bahnschrift SemiCondensed" panose="020B0502040204020203" pitchFamily="34" charset="0"/>
              </a:rPr>
              <a:t>I will build My church; and the gates of Hades will not overpower it. </a:t>
            </a:r>
          </a:p>
          <a:p>
            <a:pPr algn="ctr"/>
            <a:r>
              <a:rPr lang="en-US" sz="4800" dirty="0">
                <a:latin typeface="Bahnschrift SemiCondensed" panose="020B0502040204020203" pitchFamily="34" charset="0"/>
              </a:rPr>
              <a:t>Matthew 16:18</a:t>
            </a:r>
          </a:p>
        </p:txBody>
      </p:sp>
      <p:sp>
        <p:nvSpPr>
          <p:cNvPr id="7" name="Title 1">
            <a:extLst>
              <a:ext uri="{FF2B5EF4-FFF2-40B4-BE49-F238E27FC236}">
                <a16:creationId xmlns:a16="http://schemas.microsoft.com/office/drawing/2014/main" xmlns="" id="{46F0CEB1-4A0C-4CC6-E129-FCE28BF81665}"/>
              </a:ext>
            </a:extLst>
          </p:cNvPr>
          <p:cNvSpPr txBox="1">
            <a:spLocks/>
          </p:cNvSpPr>
          <p:nvPr/>
        </p:nvSpPr>
        <p:spPr>
          <a:xfrm>
            <a:off x="2030597" y="291971"/>
            <a:ext cx="9572617" cy="5938570"/>
          </a:xfrm>
          <a:prstGeom prst="rect">
            <a:avLst/>
          </a:prstGeom>
          <a:solidFill>
            <a:schemeClr val="accent6"/>
          </a:solidFill>
          <a:effectLst>
            <a:glow rad="63500">
              <a:schemeClr val="accent4">
                <a:satMod val="175000"/>
                <a:alpha val="46000"/>
              </a:schemeClr>
            </a:glow>
            <a:outerShdw blurRad="63500" sx="102000" sy="102000" algn="ctr"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latin typeface="Bahnschrift SemiCondensed" panose="020B0502040204020203" pitchFamily="34" charset="0"/>
              </a:rPr>
              <a:t>Remember… my gospel, for which I suffer hardship even to imprisonment as a criminal; but </a:t>
            </a:r>
            <a:r>
              <a:rPr lang="en-US" sz="4800" u="sng" dirty="0">
                <a:latin typeface="Bahnschrift SemiCondensed" panose="020B0502040204020203" pitchFamily="34" charset="0"/>
              </a:rPr>
              <a:t>the word of God is not imprisoned</a:t>
            </a:r>
            <a:r>
              <a:rPr lang="en-US" sz="4800" dirty="0">
                <a:latin typeface="Bahnschrift SemiCondensed" panose="020B0502040204020203" pitchFamily="34" charset="0"/>
              </a:rPr>
              <a:t>. </a:t>
            </a:r>
          </a:p>
          <a:p>
            <a:pPr algn="ctr"/>
            <a:r>
              <a:rPr lang="en-US" sz="4800" dirty="0">
                <a:latin typeface="Bahnschrift SemiCondensed" panose="020B0502040204020203" pitchFamily="34" charset="0"/>
              </a:rPr>
              <a:t>2 Timothy 2:8-9</a:t>
            </a:r>
          </a:p>
        </p:txBody>
      </p:sp>
    </p:spTree>
    <p:extLst>
      <p:ext uri="{BB962C8B-B14F-4D97-AF65-F5344CB8AC3E}">
        <p14:creationId xmlns:p14="http://schemas.microsoft.com/office/powerpoint/2010/main" val="263491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 calcmode="lin" valueType="num">
                                      <p:cBhvr additive="base">
                                        <p:cTn id="12" dur="500" fill="hold"/>
                                        <p:tgtEl>
                                          <p:spTgt spid="2052"/>
                                        </p:tgtEl>
                                        <p:attrNameLst>
                                          <p:attrName>ppt_x</p:attrName>
                                        </p:attrNameLst>
                                      </p:cBhvr>
                                      <p:tavLst>
                                        <p:tav tm="0">
                                          <p:val>
                                            <p:strVal val="#ppt_x"/>
                                          </p:val>
                                        </p:tav>
                                        <p:tav tm="100000">
                                          <p:val>
                                            <p:strVal val="#ppt_x"/>
                                          </p:val>
                                        </p:tav>
                                      </p:tavLst>
                                    </p:anim>
                                    <p:anim calcmode="lin" valueType="num">
                                      <p:cBhvr additive="base">
                                        <p:cTn id="13"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205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6"/>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wipe(left)">
                                      <p:cBhvr>
                                        <p:cTn id="4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EB9C91-2024-8345-8C13-5550C04E57CA}"/>
              </a:ext>
            </a:extLst>
          </p:cNvPr>
          <p:cNvSpPr>
            <a:spLocks noGrp="1"/>
          </p:cNvSpPr>
          <p:nvPr>
            <p:ph type="title"/>
          </p:nvPr>
        </p:nvSpPr>
        <p:spPr>
          <a:solidFill>
            <a:schemeClr val="accent4"/>
          </a:solidFill>
          <a:effectLst>
            <a:glow rad="63500">
              <a:schemeClr val="accent4">
                <a:satMod val="175000"/>
                <a:alpha val="46000"/>
              </a:schemeClr>
            </a:glow>
            <a:outerShdw blurRad="63500" sx="102000" sy="102000" algn="ctr" rotWithShape="0">
              <a:prstClr val="black">
                <a:alpha val="40000"/>
              </a:prstClr>
            </a:outerShdw>
          </a:effectLst>
        </p:spPr>
        <p:txBody>
          <a:bodyPr/>
          <a:lstStyle/>
          <a:p>
            <a:pPr algn="ctr"/>
            <a:r>
              <a:rPr lang="en-US" dirty="0">
                <a:latin typeface="Bahnschrift SemiCondensed" panose="020B0502040204020203" pitchFamily="34" charset="0"/>
              </a:rPr>
              <a:t>Conclusions</a:t>
            </a:r>
          </a:p>
        </p:txBody>
      </p:sp>
      <p:sp>
        <p:nvSpPr>
          <p:cNvPr id="3" name="Content Placeholder 2">
            <a:extLst>
              <a:ext uri="{FF2B5EF4-FFF2-40B4-BE49-F238E27FC236}">
                <a16:creationId xmlns:a16="http://schemas.microsoft.com/office/drawing/2014/main" xmlns="" id="{445ED424-55AF-F84D-A175-49C1C4EF351A}"/>
              </a:ext>
            </a:extLst>
          </p:cNvPr>
          <p:cNvSpPr>
            <a:spLocks noGrp="1"/>
          </p:cNvSpPr>
          <p:nvPr>
            <p:ph idx="1"/>
          </p:nvPr>
        </p:nvSpPr>
        <p:spPr/>
        <p:txBody>
          <a:bodyPr>
            <a:normAutofit fontScale="92500" lnSpcReduction="10000"/>
          </a:bodyPr>
          <a:lstStyle/>
          <a:p>
            <a:r>
              <a:rPr lang="en-US" sz="4800" dirty="0">
                <a:latin typeface="Bahnschrift SemiCondensed" panose="020B0502040204020203" pitchFamily="34" charset="0"/>
              </a:rPr>
              <a:t>Thank God we have something greater to pour our ambition into than ourselves and bringing ourselves glory! </a:t>
            </a:r>
          </a:p>
          <a:p>
            <a:r>
              <a:rPr lang="en-US" sz="4800" dirty="0">
                <a:latin typeface="Bahnschrift SemiCondensed" panose="020B0502040204020203" pitchFamily="34" charset="0"/>
              </a:rPr>
              <a:t>God’s project can never fail, and cannot be limited by our circumstances </a:t>
            </a:r>
          </a:p>
          <a:p>
            <a:r>
              <a:rPr lang="en-US" sz="4800" dirty="0">
                <a:latin typeface="Bahnschrift SemiCondensed" panose="020B0502040204020203" pitchFamily="34" charset="0"/>
              </a:rPr>
              <a:t>Godly ambition ultimately leads us to an imperishable reward</a:t>
            </a:r>
          </a:p>
          <a:p>
            <a:endParaRPr lang="en-US" sz="4000" dirty="0">
              <a:latin typeface="Bahnschrift SemiCondensed" panose="020B0502040204020203" pitchFamily="34" charset="0"/>
            </a:endParaRPr>
          </a:p>
          <a:p>
            <a:endParaRPr lang="en-US" sz="4000" dirty="0">
              <a:latin typeface="Bahnschrift SemiCondensed" panose="020B0502040204020203" pitchFamily="34" charset="0"/>
            </a:endParaRPr>
          </a:p>
          <a:p>
            <a:endParaRPr lang="en-US" sz="4000" dirty="0">
              <a:latin typeface="Bahnschrift SemiCondensed" panose="020B0502040204020203" pitchFamily="34" charset="0"/>
            </a:endParaRPr>
          </a:p>
        </p:txBody>
      </p:sp>
      <p:pic>
        <p:nvPicPr>
          <p:cNvPr id="2052" name="Picture 4" descr="Free Solo (2018) - IMDb">
            <a:extLst>
              <a:ext uri="{FF2B5EF4-FFF2-40B4-BE49-F238E27FC236}">
                <a16:creationId xmlns:a16="http://schemas.microsoft.com/office/drawing/2014/main" xmlns="" id="{40D7475D-5874-65AA-6F72-FEF88E5AE9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5109"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xmlns="" id="{A3CE7A23-5E3E-4B71-C2CE-9B19C5E7DDB9}"/>
              </a:ext>
            </a:extLst>
          </p:cNvPr>
          <p:cNvSpPr txBox="1">
            <a:spLocks/>
          </p:cNvSpPr>
          <p:nvPr/>
        </p:nvSpPr>
        <p:spPr>
          <a:xfrm>
            <a:off x="588786" y="681036"/>
            <a:ext cx="8080651" cy="3772895"/>
          </a:xfrm>
          <a:prstGeom prst="rect">
            <a:avLst/>
          </a:prstGeom>
          <a:solidFill>
            <a:schemeClr val="accent6"/>
          </a:solidFill>
          <a:effectLst>
            <a:glow rad="63500">
              <a:schemeClr val="accent4">
                <a:satMod val="175000"/>
                <a:alpha val="46000"/>
              </a:schemeClr>
            </a:glow>
            <a:outerShdw blurRad="63500" sx="102000" sy="102000" algn="ctr"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latin typeface="Bahnschrift SemiCondensed" panose="020B0502040204020203" pitchFamily="34" charset="0"/>
              </a:rPr>
              <a:t>I will build My church; and the gates of Hades will not overpower it. </a:t>
            </a:r>
          </a:p>
          <a:p>
            <a:pPr algn="ctr"/>
            <a:r>
              <a:rPr lang="en-US" sz="4800" dirty="0">
                <a:latin typeface="Bahnschrift SemiCondensed" panose="020B0502040204020203" pitchFamily="34" charset="0"/>
              </a:rPr>
              <a:t>Matthew 16:18</a:t>
            </a:r>
          </a:p>
        </p:txBody>
      </p:sp>
      <p:sp>
        <p:nvSpPr>
          <p:cNvPr id="7" name="Title 1">
            <a:extLst>
              <a:ext uri="{FF2B5EF4-FFF2-40B4-BE49-F238E27FC236}">
                <a16:creationId xmlns:a16="http://schemas.microsoft.com/office/drawing/2014/main" xmlns="" id="{46F0CEB1-4A0C-4CC6-E129-FCE28BF81665}"/>
              </a:ext>
            </a:extLst>
          </p:cNvPr>
          <p:cNvSpPr txBox="1">
            <a:spLocks/>
          </p:cNvSpPr>
          <p:nvPr/>
        </p:nvSpPr>
        <p:spPr>
          <a:xfrm>
            <a:off x="2030597" y="291971"/>
            <a:ext cx="9572617" cy="5938570"/>
          </a:xfrm>
          <a:prstGeom prst="rect">
            <a:avLst/>
          </a:prstGeom>
          <a:solidFill>
            <a:schemeClr val="accent6"/>
          </a:solidFill>
          <a:effectLst>
            <a:glow rad="63500">
              <a:schemeClr val="accent4">
                <a:satMod val="175000"/>
                <a:alpha val="46000"/>
              </a:schemeClr>
            </a:glow>
            <a:outerShdw blurRad="63500" sx="102000" sy="102000" algn="ctr"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latin typeface="Bahnschrift SemiCondensed" panose="020B0502040204020203" pitchFamily="34" charset="0"/>
              </a:rPr>
              <a:t>Remember… my gospel, for which I suffer hardship even to imprisonment as a criminal; but </a:t>
            </a:r>
            <a:r>
              <a:rPr lang="en-US" sz="4800" u="sng" dirty="0">
                <a:latin typeface="Bahnschrift SemiCondensed" panose="020B0502040204020203" pitchFamily="34" charset="0"/>
              </a:rPr>
              <a:t>the word of God is not imprisoned</a:t>
            </a:r>
            <a:r>
              <a:rPr lang="en-US" sz="4800" dirty="0">
                <a:latin typeface="Bahnschrift SemiCondensed" panose="020B0502040204020203" pitchFamily="34" charset="0"/>
              </a:rPr>
              <a:t>. </a:t>
            </a:r>
          </a:p>
          <a:p>
            <a:pPr algn="ctr"/>
            <a:r>
              <a:rPr lang="en-US" sz="4800" dirty="0">
                <a:latin typeface="Bahnschrift SemiCondensed" panose="020B0502040204020203" pitchFamily="34" charset="0"/>
              </a:rPr>
              <a:t>2 Timothy 2:8-9</a:t>
            </a:r>
          </a:p>
        </p:txBody>
      </p:sp>
      <p:sp>
        <p:nvSpPr>
          <p:cNvPr id="8" name="Title 1">
            <a:extLst>
              <a:ext uri="{FF2B5EF4-FFF2-40B4-BE49-F238E27FC236}">
                <a16:creationId xmlns:a16="http://schemas.microsoft.com/office/drawing/2014/main" xmlns="" id="{05FBFACA-A5F8-3DD2-E95C-C636D8B2F7C6}"/>
              </a:ext>
            </a:extLst>
          </p:cNvPr>
          <p:cNvSpPr txBox="1">
            <a:spLocks/>
          </p:cNvSpPr>
          <p:nvPr/>
        </p:nvSpPr>
        <p:spPr>
          <a:xfrm>
            <a:off x="636490" y="800661"/>
            <a:ext cx="10966724" cy="5611191"/>
          </a:xfrm>
          <a:prstGeom prst="rect">
            <a:avLst/>
          </a:prstGeom>
          <a:solidFill>
            <a:schemeClr val="accent6"/>
          </a:solidFill>
          <a:effectLst>
            <a:glow rad="63500">
              <a:schemeClr val="accent4">
                <a:satMod val="175000"/>
                <a:alpha val="46000"/>
              </a:schemeClr>
            </a:glow>
            <a:outerShdw blurRad="63500" sx="102000" sy="102000" algn="ctr"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latin typeface="Bahnschrift SemiCondensed" panose="020B0502040204020203" pitchFamily="34" charset="0"/>
              </a:rPr>
              <a:t>Do you not know that in a race all the runners run, but only one gets the prize? Run in such a way as to get the prize. Everyone who competes in the games goes into strict training. They do it to get a crown that will not last, but we do it to get a crown that will last forever. </a:t>
            </a:r>
          </a:p>
          <a:p>
            <a:pPr algn="ctr"/>
            <a:r>
              <a:rPr lang="en-US" sz="4800" dirty="0">
                <a:latin typeface="Bahnschrift SemiCondensed" panose="020B0502040204020203" pitchFamily="34" charset="0"/>
              </a:rPr>
              <a:t>1 Corinthians 9:24-25</a:t>
            </a:r>
          </a:p>
        </p:txBody>
      </p:sp>
    </p:spTree>
    <p:extLst>
      <p:ext uri="{BB962C8B-B14F-4D97-AF65-F5344CB8AC3E}">
        <p14:creationId xmlns:p14="http://schemas.microsoft.com/office/powerpoint/2010/main" val="370499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 calcmode="lin" valueType="num">
                                      <p:cBhvr additive="base">
                                        <p:cTn id="12" dur="500" fill="hold"/>
                                        <p:tgtEl>
                                          <p:spTgt spid="2052"/>
                                        </p:tgtEl>
                                        <p:attrNameLst>
                                          <p:attrName>ppt_x</p:attrName>
                                        </p:attrNameLst>
                                      </p:cBhvr>
                                      <p:tavLst>
                                        <p:tav tm="0">
                                          <p:val>
                                            <p:strVal val="#ppt_x"/>
                                          </p:val>
                                        </p:tav>
                                        <p:tav tm="100000">
                                          <p:val>
                                            <p:strVal val="#ppt_x"/>
                                          </p:val>
                                        </p:tav>
                                      </p:tavLst>
                                    </p:anim>
                                    <p:anim calcmode="lin" valueType="num">
                                      <p:cBhvr additive="base">
                                        <p:cTn id="13"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205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6"/>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wipe(left)">
                                      <p:cBhvr>
                                        <p:cTn id="45" dur="500"/>
                                        <p:tgtEl>
                                          <p:spTgt spid="3">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fill="hold"/>
                                        <p:tgtEl>
                                          <p:spTgt spid="8"/>
                                        </p:tgtEl>
                                        <p:attrNameLst>
                                          <p:attrName>ppt_x</p:attrName>
                                        </p:attrNameLst>
                                      </p:cBhvr>
                                      <p:tavLst>
                                        <p:tav tm="0">
                                          <p:val>
                                            <p:strVal val="#ppt_x"/>
                                          </p:val>
                                        </p:tav>
                                        <p:tav tm="100000">
                                          <p:val>
                                            <p:strVal val="#ppt_x"/>
                                          </p:val>
                                        </p:tav>
                                      </p:tavLst>
                                    </p:anim>
                                    <p:anim calcmode="lin" valueType="num">
                                      <p:cBhvr additive="base">
                                        <p:cTn id="5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EB9C91-2024-8345-8C13-5550C04E57CA}"/>
              </a:ext>
            </a:extLst>
          </p:cNvPr>
          <p:cNvSpPr>
            <a:spLocks noGrp="1"/>
          </p:cNvSpPr>
          <p:nvPr>
            <p:ph type="title"/>
          </p:nvPr>
        </p:nvSpPr>
        <p:spPr>
          <a:solidFill>
            <a:schemeClr val="accent4"/>
          </a:solidFill>
          <a:effectLst>
            <a:glow rad="63500">
              <a:schemeClr val="accent4">
                <a:satMod val="175000"/>
                <a:alpha val="46000"/>
              </a:schemeClr>
            </a:glow>
            <a:outerShdw blurRad="63500" sx="102000" sy="102000" algn="ctr" rotWithShape="0">
              <a:prstClr val="black">
                <a:alpha val="40000"/>
              </a:prstClr>
            </a:outerShdw>
          </a:effectLst>
        </p:spPr>
        <p:txBody>
          <a:bodyPr/>
          <a:lstStyle/>
          <a:p>
            <a:pPr algn="ctr"/>
            <a:r>
              <a:rPr lang="en-US" dirty="0">
                <a:latin typeface="Bahnschrift SemiCondensed" panose="020B0502040204020203" pitchFamily="34" charset="0"/>
              </a:rPr>
              <a:t>Conclusions</a:t>
            </a:r>
          </a:p>
        </p:txBody>
      </p:sp>
      <p:sp>
        <p:nvSpPr>
          <p:cNvPr id="3" name="Content Placeholder 2">
            <a:extLst>
              <a:ext uri="{FF2B5EF4-FFF2-40B4-BE49-F238E27FC236}">
                <a16:creationId xmlns:a16="http://schemas.microsoft.com/office/drawing/2014/main" xmlns="" id="{445ED424-55AF-F84D-A175-49C1C4EF351A}"/>
              </a:ext>
            </a:extLst>
          </p:cNvPr>
          <p:cNvSpPr>
            <a:spLocks noGrp="1"/>
          </p:cNvSpPr>
          <p:nvPr>
            <p:ph idx="1"/>
          </p:nvPr>
        </p:nvSpPr>
        <p:spPr/>
        <p:txBody>
          <a:bodyPr>
            <a:normAutofit/>
          </a:bodyPr>
          <a:lstStyle/>
          <a:p>
            <a:r>
              <a:rPr lang="en-US" sz="4800" dirty="0">
                <a:latin typeface="Bahnschrift SemiCondensed" panose="020B0502040204020203" pitchFamily="34" charset="0"/>
              </a:rPr>
              <a:t>Churches should be structured in such a way that members can realistically have ambitions </a:t>
            </a:r>
          </a:p>
          <a:p>
            <a:r>
              <a:rPr lang="en-US" sz="4800" dirty="0">
                <a:latin typeface="Bahnschrift SemiCondensed" panose="020B0502040204020203" pitchFamily="34" charset="0"/>
              </a:rPr>
              <a:t>Don’t live a haphazard life! </a:t>
            </a:r>
          </a:p>
          <a:p>
            <a:endParaRPr lang="en-US" sz="4800" dirty="0">
              <a:latin typeface="Bahnschrift SemiCondensed" panose="020B0502040204020203" pitchFamily="34" charset="0"/>
            </a:endParaRPr>
          </a:p>
          <a:p>
            <a:endParaRPr lang="en-US" sz="4800" dirty="0">
              <a:latin typeface="Bahnschrift SemiCondensed" panose="020B0502040204020203" pitchFamily="34" charset="0"/>
            </a:endParaRPr>
          </a:p>
        </p:txBody>
      </p:sp>
    </p:spTree>
    <p:extLst>
      <p:ext uri="{BB962C8B-B14F-4D97-AF65-F5344CB8AC3E}">
        <p14:creationId xmlns:p14="http://schemas.microsoft.com/office/powerpoint/2010/main" val="314149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5C0034A-376F-30A3-99E1-755AC3B5EAF7}"/>
              </a:ext>
            </a:extLst>
          </p:cNvPr>
          <p:cNvSpPr>
            <a:spLocks noGrp="1"/>
          </p:cNvSpPr>
          <p:nvPr>
            <p:ph idx="1"/>
          </p:nvPr>
        </p:nvSpPr>
        <p:spPr>
          <a:xfrm>
            <a:off x="147384" y="228922"/>
            <a:ext cx="7579360" cy="6210141"/>
          </a:xfrm>
        </p:spPr>
        <p:txBody>
          <a:bodyPr>
            <a:noAutofit/>
          </a:bodyPr>
          <a:lstStyle/>
          <a:p>
            <a:pPr marL="0" indent="0">
              <a:buNone/>
            </a:pPr>
            <a:r>
              <a:rPr lang="en-US" sz="4800" dirty="0">
                <a:latin typeface="Bahnschrift SemiCondensed" panose="020B0502040204020203" pitchFamily="34" charset="0"/>
              </a:rPr>
              <a:t>Many failed of worthwhile achievement simply because they have no master ambition, no dominating purpose to unify their lives… they live haphazardly.</a:t>
            </a:r>
          </a:p>
        </p:txBody>
      </p:sp>
      <p:pic>
        <p:nvPicPr>
          <p:cNvPr id="4" name="Picture 2" descr="A Spiritual Clinic - Kindle edition by Sanders, J. Oswald. Religion &amp;  Spirituality Kindle eBooks @ Amazon.com.">
            <a:extLst>
              <a:ext uri="{FF2B5EF4-FFF2-40B4-BE49-F238E27FC236}">
                <a16:creationId xmlns:a16="http://schemas.microsoft.com/office/drawing/2014/main" xmlns="" id="{A7C59189-D107-3D13-614B-96519C972A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6770" y="0"/>
            <a:ext cx="437523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65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EB9C91-2024-8345-8C13-5550C04E57CA}"/>
              </a:ext>
            </a:extLst>
          </p:cNvPr>
          <p:cNvSpPr>
            <a:spLocks noGrp="1"/>
          </p:cNvSpPr>
          <p:nvPr>
            <p:ph type="title"/>
          </p:nvPr>
        </p:nvSpPr>
        <p:spPr>
          <a:solidFill>
            <a:schemeClr val="accent4"/>
          </a:solidFill>
          <a:effectLst>
            <a:glow rad="63500">
              <a:schemeClr val="accent4">
                <a:satMod val="175000"/>
                <a:alpha val="46000"/>
              </a:schemeClr>
            </a:glow>
            <a:outerShdw blurRad="63500" sx="102000" sy="102000" algn="ctr" rotWithShape="0">
              <a:prstClr val="black">
                <a:alpha val="40000"/>
              </a:prstClr>
            </a:outerShdw>
          </a:effectLst>
        </p:spPr>
        <p:txBody>
          <a:bodyPr/>
          <a:lstStyle/>
          <a:p>
            <a:pPr algn="ctr"/>
            <a:r>
              <a:rPr lang="en-US" dirty="0">
                <a:latin typeface="Bahnschrift SemiCondensed" panose="020B0502040204020203" pitchFamily="34" charset="0"/>
              </a:rPr>
              <a:t>Conclusions</a:t>
            </a:r>
          </a:p>
        </p:txBody>
      </p:sp>
      <p:sp>
        <p:nvSpPr>
          <p:cNvPr id="3" name="Content Placeholder 2">
            <a:extLst>
              <a:ext uri="{FF2B5EF4-FFF2-40B4-BE49-F238E27FC236}">
                <a16:creationId xmlns:a16="http://schemas.microsoft.com/office/drawing/2014/main" xmlns="" id="{445ED424-55AF-F84D-A175-49C1C4EF351A}"/>
              </a:ext>
            </a:extLst>
          </p:cNvPr>
          <p:cNvSpPr>
            <a:spLocks noGrp="1"/>
          </p:cNvSpPr>
          <p:nvPr>
            <p:ph idx="1"/>
          </p:nvPr>
        </p:nvSpPr>
        <p:spPr/>
        <p:txBody>
          <a:bodyPr>
            <a:normAutofit/>
          </a:bodyPr>
          <a:lstStyle/>
          <a:p>
            <a:r>
              <a:rPr lang="en-US" sz="4800" dirty="0">
                <a:latin typeface="Bahnschrift SemiCondensed" panose="020B0502040204020203" pitchFamily="34" charset="0"/>
              </a:rPr>
              <a:t>Churches should be structured in such a way that members can realistically have ambitions </a:t>
            </a:r>
          </a:p>
          <a:p>
            <a:r>
              <a:rPr lang="en-US" sz="4800" dirty="0">
                <a:latin typeface="Bahnschrift SemiCondensed" panose="020B0502040204020203" pitchFamily="34" charset="0"/>
              </a:rPr>
              <a:t>Don’t live a haphazard life! </a:t>
            </a:r>
          </a:p>
          <a:p>
            <a:endParaRPr lang="en-US" sz="4800" dirty="0">
              <a:latin typeface="Bahnschrift SemiCondensed" panose="020B0502040204020203" pitchFamily="34" charset="0"/>
            </a:endParaRPr>
          </a:p>
          <a:p>
            <a:endParaRPr lang="en-US" sz="4800" dirty="0">
              <a:latin typeface="Bahnschrift SemiCondensed" panose="020B0502040204020203" pitchFamily="34" charset="0"/>
            </a:endParaRPr>
          </a:p>
        </p:txBody>
      </p:sp>
    </p:spTree>
    <p:extLst>
      <p:ext uri="{BB962C8B-B14F-4D97-AF65-F5344CB8AC3E}">
        <p14:creationId xmlns:p14="http://schemas.microsoft.com/office/powerpoint/2010/main" val="411319454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EB9C91-2024-8345-8C13-5550C04E57CA}"/>
              </a:ext>
            </a:extLst>
          </p:cNvPr>
          <p:cNvSpPr>
            <a:spLocks noGrp="1"/>
          </p:cNvSpPr>
          <p:nvPr>
            <p:ph type="title"/>
          </p:nvPr>
        </p:nvSpPr>
        <p:spPr>
          <a:solidFill>
            <a:schemeClr val="accent4"/>
          </a:solidFill>
          <a:effectLst>
            <a:glow rad="63500">
              <a:schemeClr val="accent4">
                <a:satMod val="175000"/>
                <a:alpha val="46000"/>
              </a:schemeClr>
            </a:glow>
            <a:outerShdw blurRad="63500" sx="102000" sy="102000" algn="ctr" rotWithShape="0">
              <a:prstClr val="black">
                <a:alpha val="40000"/>
              </a:prstClr>
            </a:outerShdw>
          </a:effectLst>
        </p:spPr>
        <p:txBody>
          <a:bodyPr/>
          <a:lstStyle/>
          <a:p>
            <a:pPr algn="ctr"/>
            <a:r>
              <a:rPr lang="en-US" dirty="0">
                <a:latin typeface="Bahnschrift SemiCondensed" panose="020B0502040204020203" pitchFamily="34" charset="0"/>
              </a:rPr>
              <a:t>Conclusions</a:t>
            </a:r>
          </a:p>
        </p:txBody>
      </p:sp>
      <p:sp>
        <p:nvSpPr>
          <p:cNvPr id="3" name="Content Placeholder 2">
            <a:extLst>
              <a:ext uri="{FF2B5EF4-FFF2-40B4-BE49-F238E27FC236}">
                <a16:creationId xmlns:a16="http://schemas.microsoft.com/office/drawing/2014/main" xmlns="" id="{445ED424-55AF-F84D-A175-49C1C4EF351A}"/>
              </a:ext>
            </a:extLst>
          </p:cNvPr>
          <p:cNvSpPr>
            <a:spLocks noGrp="1"/>
          </p:cNvSpPr>
          <p:nvPr>
            <p:ph idx="1"/>
          </p:nvPr>
        </p:nvSpPr>
        <p:spPr/>
        <p:txBody>
          <a:bodyPr>
            <a:normAutofit/>
          </a:bodyPr>
          <a:lstStyle/>
          <a:p>
            <a:r>
              <a:rPr lang="en-US" sz="4800" dirty="0">
                <a:latin typeface="Bahnschrift SemiCondensed" panose="020B0502040204020203" pitchFamily="34" charset="0"/>
              </a:rPr>
              <a:t>Churches should be structured in such a way that members can realistically have ambitions </a:t>
            </a:r>
          </a:p>
          <a:p>
            <a:r>
              <a:rPr lang="en-US" sz="4800" dirty="0">
                <a:latin typeface="Bahnschrift SemiCondensed" panose="020B0502040204020203" pitchFamily="34" charset="0"/>
              </a:rPr>
              <a:t>Don’t live a haphazard life! </a:t>
            </a:r>
          </a:p>
          <a:p>
            <a:endParaRPr lang="en-US" sz="4800" dirty="0">
              <a:latin typeface="Bahnschrift SemiCondensed" panose="020B0502040204020203" pitchFamily="34" charset="0"/>
            </a:endParaRPr>
          </a:p>
          <a:p>
            <a:endParaRPr lang="en-US" sz="4800" dirty="0">
              <a:latin typeface="Bahnschrift SemiCondensed" panose="020B0502040204020203" pitchFamily="34" charset="0"/>
            </a:endParaRPr>
          </a:p>
        </p:txBody>
      </p:sp>
      <p:sp>
        <p:nvSpPr>
          <p:cNvPr id="5" name="Title 1">
            <a:extLst>
              <a:ext uri="{FF2B5EF4-FFF2-40B4-BE49-F238E27FC236}">
                <a16:creationId xmlns:a16="http://schemas.microsoft.com/office/drawing/2014/main" xmlns="" id="{7FDF3738-B32C-0E17-D17B-25D7BA56D042}"/>
              </a:ext>
            </a:extLst>
          </p:cNvPr>
          <p:cNvSpPr txBox="1">
            <a:spLocks/>
          </p:cNvSpPr>
          <p:nvPr/>
        </p:nvSpPr>
        <p:spPr>
          <a:xfrm>
            <a:off x="1076547" y="520936"/>
            <a:ext cx="10038905" cy="5816127"/>
          </a:xfrm>
          <a:prstGeom prst="rect">
            <a:avLst/>
          </a:prstGeom>
          <a:solidFill>
            <a:schemeClr val="accent6"/>
          </a:solidFill>
          <a:effectLst>
            <a:glow rad="63500">
              <a:schemeClr val="accent4">
                <a:satMod val="175000"/>
                <a:alpha val="46000"/>
              </a:schemeClr>
            </a:glow>
            <a:outerShdw blurRad="63500" sx="102000" sy="102000" algn="ctr"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latin typeface="Bahnschrift SemiCondensed" panose="020B0502040204020203" pitchFamily="34" charset="0"/>
              </a:rPr>
              <a:t>I have fought the good fight, I have finished the course, I have kept the faith; in the future there is reserved for me the crown of righteousness, which the Lord, the righteous Judge, will award to me on that day; and not only to me, but also to all who have loved His appearing.</a:t>
            </a:r>
          </a:p>
          <a:p>
            <a:pPr algn="ctr"/>
            <a:r>
              <a:rPr lang="en-US" sz="4800" dirty="0">
                <a:latin typeface="Bahnschrift SemiCondensed" panose="020B0502040204020203" pitchFamily="34" charset="0"/>
              </a:rPr>
              <a:t>2 Timothy 4:7-8</a:t>
            </a:r>
          </a:p>
        </p:txBody>
      </p:sp>
    </p:spTree>
    <p:extLst>
      <p:ext uri="{BB962C8B-B14F-4D97-AF65-F5344CB8AC3E}">
        <p14:creationId xmlns:p14="http://schemas.microsoft.com/office/powerpoint/2010/main" val="150976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9C24B2-18BA-734C-86FE-8ED549E5FFB7}"/>
              </a:ext>
            </a:extLst>
          </p:cNvPr>
          <p:cNvSpPr>
            <a:spLocks noGrp="1"/>
          </p:cNvSpPr>
          <p:nvPr>
            <p:ph type="title"/>
          </p:nvPr>
        </p:nvSpPr>
        <p:spPr/>
        <p:txBody>
          <a:bodyPr/>
          <a:lstStyle/>
          <a:p>
            <a:r>
              <a:rPr lang="en-US" dirty="0">
                <a:latin typeface="Bahnschrift SemiCondensed" panose="020B0502040204020203" pitchFamily="34" charset="0"/>
              </a:rPr>
              <a:t>Questions? Comments? Experiences?</a:t>
            </a:r>
          </a:p>
        </p:txBody>
      </p:sp>
      <p:sp>
        <p:nvSpPr>
          <p:cNvPr id="3" name="Text Placeholder 2">
            <a:extLst>
              <a:ext uri="{FF2B5EF4-FFF2-40B4-BE49-F238E27FC236}">
                <a16:creationId xmlns:a16="http://schemas.microsoft.com/office/drawing/2014/main" xmlns="" id="{CD2F0778-25FD-446A-7A12-AF35650900FC}"/>
              </a:ext>
            </a:extLst>
          </p:cNvPr>
          <p:cNvSpPr>
            <a:spLocks noGrp="1"/>
          </p:cNvSpPr>
          <p:nvPr>
            <p:ph type="body" idx="1"/>
          </p:nvPr>
        </p:nvSpPr>
        <p:spPr/>
        <p:txBody>
          <a:bodyPr/>
          <a:lstStyle/>
          <a:p>
            <a:endParaRPr lang="en-US" dirty="0">
              <a:latin typeface="Bahnschrift SemiBold SemiConden" panose="020B0502040204020203" pitchFamily="34" charset="0"/>
            </a:endParaRPr>
          </a:p>
          <a:p>
            <a:endParaRPr lang="en-US" dirty="0">
              <a:latin typeface="Bahnschrift SemiBold SemiConden" panose="020B0502040204020203" pitchFamily="34" charset="0"/>
            </a:endParaRPr>
          </a:p>
          <a:p>
            <a:r>
              <a:rPr lang="en-US" sz="3200" dirty="0">
                <a:solidFill>
                  <a:schemeClr val="accent1"/>
                </a:solidFill>
                <a:latin typeface="Bahnschrift SemiBold SemiConden" panose="020B0502040204020203" pitchFamily="34" charset="0"/>
              </a:rPr>
              <a:t>If you want the slides – email me at </a:t>
            </a:r>
            <a:r>
              <a:rPr lang="en-US" sz="3200" dirty="0">
                <a:solidFill>
                  <a:schemeClr val="accent1"/>
                </a:solidFill>
                <a:latin typeface="Bahnschrift SemiBold SemiConden" panose="020B0502040204020203" pitchFamily="34" charset="0"/>
                <a:hlinkClick r:id="rId2">
                  <a:extLst>
                    <a:ext uri="{A12FA001-AC4F-418D-AE19-62706E023703}">
                      <ahyp:hlinkClr xmlns:ahyp="http://schemas.microsoft.com/office/drawing/2018/hyperlinkcolor" xmlns="" val="tx"/>
                    </a:ext>
                  </a:extLst>
                </a:hlinkClick>
              </a:rPr>
              <a:t>kdcasassa@gmail.com</a:t>
            </a:r>
            <a:endParaRPr lang="en-US" sz="3200" dirty="0">
              <a:solidFill>
                <a:schemeClr val="accent1"/>
              </a:solidFill>
              <a:latin typeface="Bahnschrift SemiBold SemiConden" panose="020B0502040204020203" pitchFamily="34" charset="0"/>
            </a:endParaRPr>
          </a:p>
          <a:p>
            <a:endParaRPr lang="en-US" dirty="0">
              <a:latin typeface="Bahnschrift SemiBold SemiConden" panose="020B0502040204020203" pitchFamily="34" charset="0"/>
            </a:endParaRPr>
          </a:p>
        </p:txBody>
      </p:sp>
    </p:spTree>
    <p:extLst>
      <p:ext uri="{BB962C8B-B14F-4D97-AF65-F5344CB8AC3E}">
        <p14:creationId xmlns:p14="http://schemas.microsoft.com/office/powerpoint/2010/main" val="1213739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9C24B2-18BA-734C-86FE-8ED549E5FFB7}"/>
              </a:ext>
            </a:extLst>
          </p:cNvPr>
          <p:cNvSpPr>
            <a:spLocks noGrp="1"/>
          </p:cNvSpPr>
          <p:nvPr>
            <p:ph type="title"/>
          </p:nvPr>
        </p:nvSpPr>
        <p:spPr/>
        <p:txBody>
          <a:bodyPr/>
          <a:lstStyle/>
          <a:p>
            <a:r>
              <a:rPr lang="en-US" dirty="0">
                <a:latin typeface="Bahnschrift SemiCondensed" panose="020B0502040204020203" pitchFamily="34" charset="0"/>
              </a:rPr>
              <a:t>1. What does God think about ambition?</a:t>
            </a:r>
          </a:p>
        </p:txBody>
      </p:sp>
    </p:spTree>
    <p:extLst>
      <p:ext uri="{BB962C8B-B14F-4D97-AF65-F5344CB8AC3E}">
        <p14:creationId xmlns:p14="http://schemas.microsoft.com/office/powerpoint/2010/main" val="178313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EB9C91-2024-8345-8C13-5550C04E57CA}"/>
              </a:ext>
            </a:extLst>
          </p:cNvPr>
          <p:cNvSpPr>
            <a:spLocks noGrp="1"/>
          </p:cNvSpPr>
          <p:nvPr>
            <p:ph type="title"/>
          </p:nvPr>
        </p:nvSpPr>
        <p:spPr>
          <a:solidFill>
            <a:schemeClr val="accent4"/>
          </a:solidFill>
          <a:effectLst>
            <a:glow rad="63500">
              <a:schemeClr val="accent4">
                <a:satMod val="175000"/>
                <a:alpha val="46000"/>
              </a:schemeClr>
            </a:glow>
            <a:outerShdw blurRad="63500" sx="102000" sy="102000" algn="ctr" rotWithShape="0">
              <a:prstClr val="black">
                <a:alpha val="40000"/>
              </a:prstClr>
            </a:outerShdw>
          </a:effectLst>
        </p:spPr>
        <p:txBody>
          <a:bodyPr/>
          <a:lstStyle/>
          <a:p>
            <a:pPr algn="ctr"/>
            <a:r>
              <a:rPr lang="en-US" dirty="0">
                <a:latin typeface="Bahnschrift SemiCondensed" panose="020B0502040204020203" pitchFamily="34" charset="0"/>
              </a:rPr>
              <a:t>What is ambition?</a:t>
            </a:r>
          </a:p>
        </p:txBody>
      </p:sp>
      <p:sp>
        <p:nvSpPr>
          <p:cNvPr id="3" name="Content Placeholder 2">
            <a:extLst>
              <a:ext uri="{FF2B5EF4-FFF2-40B4-BE49-F238E27FC236}">
                <a16:creationId xmlns:a16="http://schemas.microsoft.com/office/drawing/2014/main" xmlns="" id="{445ED424-55AF-F84D-A175-49C1C4EF351A}"/>
              </a:ext>
            </a:extLst>
          </p:cNvPr>
          <p:cNvSpPr>
            <a:spLocks noGrp="1"/>
          </p:cNvSpPr>
          <p:nvPr>
            <p:ph idx="1"/>
          </p:nvPr>
        </p:nvSpPr>
        <p:spPr/>
        <p:txBody>
          <a:bodyPr>
            <a:normAutofit/>
          </a:bodyPr>
          <a:lstStyle/>
          <a:p>
            <a:r>
              <a:rPr lang="en-US" sz="4800" dirty="0">
                <a:latin typeface="Bahnschrift SemiCondensed" panose="020B0502040204020203" pitchFamily="34" charset="0"/>
              </a:rPr>
              <a:t>An earnest desire for something AND a willingness to strive for its attainment </a:t>
            </a:r>
          </a:p>
          <a:p>
            <a:r>
              <a:rPr lang="en-US" sz="4800" dirty="0">
                <a:latin typeface="Bahnschrift SemiCondensed" panose="020B0502040204020203" pitchFamily="34" charset="0"/>
              </a:rPr>
              <a:t>Longing + Drive = Ambition </a:t>
            </a:r>
          </a:p>
          <a:p>
            <a:pPr marL="0" indent="0">
              <a:buNone/>
            </a:pPr>
            <a:endParaRPr lang="en-US" sz="4800" dirty="0">
              <a:latin typeface="Bahnschrift SemiCondensed" panose="020B0502040204020203" pitchFamily="34" charset="0"/>
            </a:endParaRPr>
          </a:p>
        </p:txBody>
      </p:sp>
    </p:spTree>
    <p:extLst>
      <p:ext uri="{BB962C8B-B14F-4D97-AF65-F5344CB8AC3E}">
        <p14:creationId xmlns:p14="http://schemas.microsoft.com/office/powerpoint/2010/main" val="423731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EB9C91-2024-8345-8C13-5550C04E57CA}"/>
              </a:ext>
            </a:extLst>
          </p:cNvPr>
          <p:cNvSpPr>
            <a:spLocks noGrp="1"/>
          </p:cNvSpPr>
          <p:nvPr>
            <p:ph type="title"/>
          </p:nvPr>
        </p:nvSpPr>
        <p:spPr>
          <a:solidFill>
            <a:schemeClr val="accent4"/>
          </a:solidFill>
          <a:effectLst>
            <a:glow rad="63500">
              <a:schemeClr val="accent4">
                <a:satMod val="175000"/>
                <a:alpha val="46000"/>
              </a:schemeClr>
            </a:glow>
            <a:outerShdw blurRad="63500" sx="102000" sy="102000" algn="ctr" rotWithShape="0">
              <a:prstClr val="black">
                <a:alpha val="40000"/>
              </a:prstClr>
            </a:outerShdw>
          </a:effectLst>
        </p:spPr>
        <p:txBody>
          <a:bodyPr/>
          <a:lstStyle/>
          <a:p>
            <a:pPr algn="ctr"/>
            <a:r>
              <a:rPr lang="en-US" dirty="0">
                <a:latin typeface="Bahnschrift SemiCondensed" panose="020B0502040204020203" pitchFamily="34" charset="0"/>
              </a:rPr>
              <a:t>What is humility?</a:t>
            </a:r>
          </a:p>
        </p:txBody>
      </p:sp>
      <p:sp>
        <p:nvSpPr>
          <p:cNvPr id="3" name="Content Placeholder 2">
            <a:extLst>
              <a:ext uri="{FF2B5EF4-FFF2-40B4-BE49-F238E27FC236}">
                <a16:creationId xmlns:a16="http://schemas.microsoft.com/office/drawing/2014/main" xmlns="" id="{445ED424-55AF-F84D-A175-49C1C4EF351A}"/>
              </a:ext>
            </a:extLst>
          </p:cNvPr>
          <p:cNvSpPr>
            <a:spLocks noGrp="1"/>
          </p:cNvSpPr>
          <p:nvPr>
            <p:ph idx="1"/>
          </p:nvPr>
        </p:nvSpPr>
        <p:spPr/>
        <p:txBody>
          <a:bodyPr>
            <a:normAutofit/>
          </a:bodyPr>
          <a:lstStyle/>
          <a:p>
            <a:r>
              <a:rPr lang="en-US" sz="4800" dirty="0">
                <a:latin typeface="Bahnschrift SemiCondensed" panose="020B0502040204020203" pitchFamily="34" charset="0"/>
              </a:rPr>
              <a:t>Accepting God’s evaluation of us</a:t>
            </a:r>
          </a:p>
          <a:p>
            <a:r>
              <a:rPr lang="en-US" sz="4800" dirty="0">
                <a:latin typeface="Bahnschrift SemiCondensed" panose="020B0502040204020203" pitchFamily="34" charset="0"/>
              </a:rPr>
              <a:t>More corrupt than we feared, more loved than we dared hope</a:t>
            </a:r>
          </a:p>
          <a:p>
            <a:r>
              <a:rPr lang="en-US" sz="4800" dirty="0">
                <a:latin typeface="Bahnschrift SemiCondensed" panose="020B0502040204020203" pitchFamily="34" charset="0"/>
              </a:rPr>
              <a:t>A position of sanity </a:t>
            </a:r>
          </a:p>
        </p:txBody>
      </p:sp>
    </p:spTree>
    <p:extLst>
      <p:ext uri="{BB962C8B-B14F-4D97-AF65-F5344CB8AC3E}">
        <p14:creationId xmlns:p14="http://schemas.microsoft.com/office/powerpoint/2010/main" val="265764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rushVTI">
  <a:themeElements>
    <a:clrScheme name="AnalogousFromDarkSeedLeftStep">
      <a:dk1>
        <a:srgbClr val="000000"/>
      </a:dk1>
      <a:lt1>
        <a:srgbClr val="FFFFFF"/>
      </a:lt1>
      <a:dk2>
        <a:srgbClr val="1C2732"/>
      </a:dk2>
      <a:lt2>
        <a:srgbClr val="F0F3F1"/>
      </a:lt2>
      <a:accent1>
        <a:srgbClr val="C34DAD"/>
      </a:accent1>
      <a:accent2>
        <a:srgbClr val="973BB1"/>
      </a:accent2>
      <a:accent3>
        <a:srgbClr val="774DC3"/>
      </a:accent3>
      <a:accent4>
        <a:srgbClr val="4148B4"/>
      </a:accent4>
      <a:accent5>
        <a:srgbClr val="4D85C3"/>
      </a:accent5>
      <a:accent6>
        <a:srgbClr val="3BA5B1"/>
      </a:accent6>
      <a:hlink>
        <a:srgbClr val="3F67BF"/>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3595</Words>
  <Application>Microsoft Office PowerPoint</Application>
  <PresentationFormat>Widescreen</PresentationFormat>
  <Paragraphs>456</Paragraphs>
  <Slides>67</Slides>
  <Notes>39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67</vt:i4>
      </vt:variant>
    </vt:vector>
  </HeadingPairs>
  <TitlesOfParts>
    <vt:vector size="78" baseType="lpstr">
      <vt:lpstr>Arial</vt:lpstr>
      <vt:lpstr>Bahnschrift SemiBold Condensed</vt:lpstr>
      <vt:lpstr>Bahnschrift SemiBold SemiConden</vt:lpstr>
      <vt:lpstr>Bahnschrift SemiCondensed</vt:lpstr>
      <vt:lpstr>Calibri</vt:lpstr>
      <vt:lpstr>Calibri Light</vt:lpstr>
      <vt:lpstr>Century Gothic</vt:lpstr>
      <vt:lpstr>Elephant</vt:lpstr>
      <vt:lpstr>Wingdings</vt:lpstr>
      <vt:lpstr>BrushVTI</vt:lpstr>
      <vt:lpstr>Office Theme</vt:lpstr>
      <vt:lpstr>Humble Ambition: a contradiction or God’s desire for us?</vt:lpstr>
      <vt:lpstr>Why this topic?</vt:lpstr>
      <vt:lpstr>Why this topic?</vt:lpstr>
      <vt:lpstr>Why this topic?</vt:lpstr>
      <vt:lpstr>Why this topic?</vt:lpstr>
      <vt:lpstr>What will we cover?</vt:lpstr>
      <vt:lpstr>1. What does God think about ambition?</vt:lpstr>
      <vt:lpstr>What is ambition?</vt:lpstr>
      <vt:lpstr>What is humility?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Jesus does not refute their ambition for greatness, but He does redefine it</vt:lpstr>
      <vt:lpstr>Godly ambition</vt:lpstr>
      <vt:lpstr>2. Selfish ambition vs Godly ambition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Combating Extremes</vt:lpstr>
      <vt:lpstr>Refining our ambition</vt:lpstr>
      <vt:lpstr>PowerPoint Presentation</vt:lpstr>
      <vt:lpstr>Cultivating ambition</vt:lpstr>
      <vt:lpstr>Cultivating ambition</vt:lpstr>
      <vt:lpstr>Cultivating ambition</vt:lpstr>
      <vt:lpstr>Cultivating ambition</vt:lpstr>
      <vt:lpstr>Cultivating ambition</vt:lpstr>
      <vt:lpstr>PowerPoint Presentation</vt:lpstr>
      <vt:lpstr>PowerPoint Presentation</vt:lpstr>
      <vt:lpstr>PowerPoint Presentation</vt:lpstr>
      <vt:lpstr>PowerPoint Presentation</vt:lpstr>
      <vt:lpstr>Conclusions</vt:lpstr>
      <vt:lpstr>Conclusions</vt:lpstr>
      <vt:lpstr>Conclusions</vt:lpstr>
      <vt:lpstr>Conclusions</vt:lpstr>
      <vt:lpstr>Conclusions</vt:lpstr>
      <vt:lpstr>Conclusions</vt:lpstr>
      <vt:lpstr>Conclusions</vt:lpstr>
      <vt:lpstr>PowerPoint Presentation</vt:lpstr>
      <vt:lpstr>Conclusions</vt:lpstr>
      <vt:lpstr>Conclusions</vt:lpstr>
      <vt:lpstr>Questions? Comments? Experiences?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2022-07-28T21:27:55Z</dcterms:created>
  <dcterms:modified xsi:type="dcterms:W3CDTF">2022-07-28T21:28:10Z</dcterms:modified>
</cp:coreProperties>
</file>