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40"/>
  </p:notesMasterIdLst>
  <p:sldIdLst>
    <p:sldId id="262" r:id="rId2"/>
    <p:sldId id="3334" r:id="rId3"/>
    <p:sldId id="3418" r:id="rId4"/>
    <p:sldId id="3335" r:id="rId5"/>
    <p:sldId id="3337" r:id="rId6"/>
    <p:sldId id="3338" r:id="rId7"/>
    <p:sldId id="3340" r:id="rId8"/>
    <p:sldId id="3341" r:id="rId9"/>
    <p:sldId id="3414" r:id="rId10"/>
    <p:sldId id="3344" r:id="rId11"/>
    <p:sldId id="3419" r:id="rId12"/>
    <p:sldId id="3349" r:id="rId13"/>
    <p:sldId id="3350" r:id="rId14"/>
    <p:sldId id="3351" r:id="rId15"/>
    <p:sldId id="3352" r:id="rId16"/>
    <p:sldId id="3353" r:id="rId17"/>
    <p:sldId id="3354" r:id="rId18"/>
    <p:sldId id="3355" r:id="rId19"/>
    <p:sldId id="3356" r:id="rId20"/>
    <p:sldId id="3357" r:id="rId21"/>
    <p:sldId id="3358" r:id="rId22"/>
    <p:sldId id="3360" r:id="rId23"/>
    <p:sldId id="3362" r:id="rId24"/>
    <p:sldId id="3409" r:id="rId25"/>
    <p:sldId id="3410" r:id="rId26"/>
    <p:sldId id="3368" r:id="rId27"/>
    <p:sldId id="3369" r:id="rId28"/>
    <p:sldId id="3373" r:id="rId29"/>
    <p:sldId id="3411" r:id="rId30"/>
    <p:sldId id="3412" r:id="rId31"/>
    <p:sldId id="3378" r:id="rId32"/>
    <p:sldId id="3379" r:id="rId33"/>
    <p:sldId id="3380" r:id="rId34"/>
    <p:sldId id="3381" r:id="rId35"/>
    <p:sldId id="3382" r:id="rId36"/>
    <p:sldId id="3383" r:id="rId37"/>
    <p:sldId id="3384" r:id="rId38"/>
    <p:sldId id="3407" r:id="rId39"/>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C92"/>
    <a:srgbClr val="008000"/>
    <a:srgbClr val="003E1C"/>
    <a:srgbClr val="4D2A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9C0EA4-26C9-43AF-BAE8-206A1ABBF18F}" v="358" dt="2022-10-01T18:39:41.7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251" autoAdjust="0"/>
    <p:restoredTop sz="94356" autoAdjust="0"/>
  </p:normalViewPr>
  <p:slideViewPr>
    <p:cSldViewPr>
      <p:cViewPr varScale="1">
        <p:scale>
          <a:sx n="67" d="100"/>
          <a:sy n="67" d="100"/>
        </p:scale>
        <p:origin x="84" y="264"/>
      </p:cViewPr>
      <p:guideLst>
        <p:guide orient="horz" pos="2160"/>
        <p:guide pos="3840"/>
      </p:guideLst>
    </p:cSldViewPr>
  </p:slideViewPr>
  <p:notesTextViewPr>
    <p:cViewPr>
      <p:scale>
        <a:sx n="3" d="2"/>
        <a:sy n="3" d="2"/>
      </p:scale>
      <p:origin x="0" y="0"/>
    </p:cViewPr>
  </p:notesTextViewPr>
  <p:sorterViewPr>
    <p:cViewPr>
      <p:scale>
        <a:sx n="118" d="100"/>
        <a:sy n="118"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61"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oustB" userId="036fd538-e6a0-4478-b832-b99ce6775b9a" providerId="ADAL" clId="{669C0EA4-26C9-43AF-BAE8-206A1ABBF18F}"/>
    <pc:docChg chg="custSel addSld delSld modSld sldOrd">
      <pc:chgData name="FoustB" userId="036fd538-e6a0-4478-b832-b99ce6775b9a" providerId="ADAL" clId="{669C0EA4-26C9-43AF-BAE8-206A1ABBF18F}" dt="2022-10-01T18:39:41.703" v="611"/>
      <pc:docMkLst>
        <pc:docMk/>
      </pc:docMkLst>
      <pc:sldChg chg="delSp modSp mod delAnim">
        <pc:chgData name="FoustB" userId="036fd538-e6a0-4478-b832-b99ce6775b9a" providerId="ADAL" clId="{669C0EA4-26C9-43AF-BAE8-206A1ABBF18F}" dt="2022-09-30T14:44:29.576" v="21" actId="478"/>
        <pc:sldMkLst>
          <pc:docMk/>
          <pc:sldMk cId="2757340880" sldId="3334"/>
        </pc:sldMkLst>
        <pc:spChg chg="del">
          <ac:chgData name="FoustB" userId="036fd538-e6a0-4478-b832-b99ce6775b9a" providerId="ADAL" clId="{669C0EA4-26C9-43AF-BAE8-206A1ABBF18F}" dt="2022-09-30T14:44:29.576" v="21" actId="478"/>
          <ac:spMkLst>
            <pc:docMk/>
            <pc:sldMk cId="2757340880" sldId="3334"/>
            <ac:spMk id="7" creationId="{F8B38AD2-F6C7-4FCB-B210-13051F66E05D}"/>
          </ac:spMkLst>
        </pc:spChg>
        <pc:picChg chg="mod">
          <ac:chgData name="FoustB" userId="036fd538-e6a0-4478-b832-b99ce6775b9a" providerId="ADAL" clId="{669C0EA4-26C9-43AF-BAE8-206A1ABBF18F}" dt="2022-09-30T14:43:39.168" v="14" actId="732"/>
          <ac:picMkLst>
            <pc:docMk/>
            <pc:sldMk cId="2757340880" sldId="3334"/>
            <ac:picMk id="2050" creationId="{30E9C932-A04E-45B1-97FE-66B9D1B36AFB}"/>
          </ac:picMkLst>
        </pc:picChg>
      </pc:sldChg>
      <pc:sldChg chg="addSp delSp modSp mod modAnim">
        <pc:chgData name="FoustB" userId="036fd538-e6a0-4478-b832-b99ce6775b9a" providerId="ADAL" clId="{669C0EA4-26C9-43AF-BAE8-206A1ABBF18F}" dt="2022-09-30T14:44:00.896" v="19"/>
        <pc:sldMkLst>
          <pc:docMk/>
          <pc:sldMk cId="4072363643" sldId="3335"/>
        </pc:sldMkLst>
        <pc:spChg chg="ord">
          <ac:chgData name="FoustB" userId="036fd538-e6a0-4478-b832-b99ce6775b9a" providerId="ADAL" clId="{669C0EA4-26C9-43AF-BAE8-206A1ABBF18F}" dt="2022-09-30T14:43:54.515" v="18" actId="167"/>
          <ac:spMkLst>
            <pc:docMk/>
            <pc:sldMk cId="4072363643" sldId="3335"/>
            <ac:spMk id="4" creationId="{F090E17D-66DA-4806-913E-8C8A2CCBFD14}"/>
          </ac:spMkLst>
        </pc:spChg>
        <pc:picChg chg="add mod">
          <ac:chgData name="FoustB" userId="036fd538-e6a0-4478-b832-b99ce6775b9a" providerId="ADAL" clId="{669C0EA4-26C9-43AF-BAE8-206A1ABBF18F}" dt="2022-09-30T14:43:50.529" v="17" actId="167"/>
          <ac:picMkLst>
            <pc:docMk/>
            <pc:sldMk cId="4072363643" sldId="3335"/>
            <ac:picMk id="2" creationId="{BE855CAE-D2A7-76BA-8848-82C00578928B}"/>
          </ac:picMkLst>
        </pc:picChg>
        <pc:picChg chg="del">
          <ac:chgData name="FoustB" userId="036fd538-e6a0-4478-b832-b99ce6775b9a" providerId="ADAL" clId="{669C0EA4-26C9-43AF-BAE8-206A1ABBF18F}" dt="2022-09-30T14:43:47.315" v="15" actId="478"/>
          <ac:picMkLst>
            <pc:docMk/>
            <pc:sldMk cId="4072363643" sldId="3335"/>
            <ac:picMk id="2050" creationId="{30E9C932-A04E-45B1-97FE-66B9D1B36AFB}"/>
          </ac:picMkLst>
        </pc:picChg>
      </pc:sldChg>
      <pc:sldChg chg="modSp mod modAnim">
        <pc:chgData name="FoustB" userId="036fd538-e6a0-4478-b832-b99ce6775b9a" providerId="ADAL" clId="{669C0EA4-26C9-43AF-BAE8-206A1ABBF18F}" dt="2022-10-01T18:39:41.703" v="611"/>
        <pc:sldMkLst>
          <pc:docMk/>
          <pc:sldMk cId="1529100037" sldId="3344"/>
        </pc:sldMkLst>
        <pc:spChg chg="mod">
          <ac:chgData name="FoustB" userId="036fd538-e6a0-4478-b832-b99ce6775b9a" providerId="ADAL" clId="{669C0EA4-26C9-43AF-BAE8-206A1ABBF18F}" dt="2022-09-30T15:50:32.346" v="226" actId="14100"/>
          <ac:spMkLst>
            <pc:docMk/>
            <pc:sldMk cId="1529100037" sldId="3344"/>
            <ac:spMk id="8" creationId="{DEA680E8-C04B-438C-99A8-FF4BA57FFC4F}"/>
          </ac:spMkLst>
        </pc:spChg>
      </pc:sldChg>
      <pc:sldChg chg="modSp">
        <pc:chgData name="FoustB" userId="036fd538-e6a0-4478-b832-b99ce6775b9a" providerId="ADAL" clId="{669C0EA4-26C9-43AF-BAE8-206A1ABBF18F}" dt="2022-09-30T15:36:01.911" v="30" actId="20577"/>
        <pc:sldMkLst>
          <pc:docMk/>
          <pc:sldMk cId="3048707565" sldId="3351"/>
        </pc:sldMkLst>
        <pc:spChg chg="mod">
          <ac:chgData name="FoustB" userId="036fd538-e6a0-4478-b832-b99ce6775b9a" providerId="ADAL" clId="{669C0EA4-26C9-43AF-BAE8-206A1ABBF18F}" dt="2022-09-30T15:36:01.911" v="30" actId="20577"/>
          <ac:spMkLst>
            <pc:docMk/>
            <pc:sldMk cId="3048707565" sldId="3351"/>
            <ac:spMk id="7" creationId="{9549A773-2015-4A81-8F6E-E969BB771D5F}"/>
          </ac:spMkLst>
        </pc:spChg>
      </pc:sldChg>
      <pc:sldChg chg="modSp mod">
        <pc:chgData name="FoustB" userId="036fd538-e6a0-4478-b832-b99ce6775b9a" providerId="ADAL" clId="{669C0EA4-26C9-43AF-BAE8-206A1ABBF18F}" dt="2022-09-30T15:53:41.633" v="230" actId="20577"/>
        <pc:sldMkLst>
          <pc:docMk/>
          <pc:sldMk cId="2475290898" sldId="3352"/>
        </pc:sldMkLst>
        <pc:spChg chg="mod">
          <ac:chgData name="FoustB" userId="036fd538-e6a0-4478-b832-b99ce6775b9a" providerId="ADAL" clId="{669C0EA4-26C9-43AF-BAE8-206A1ABBF18F}" dt="2022-09-30T15:53:41.633" v="230" actId="20577"/>
          <ac:spMkLst>
            <pc:docMk/>
            <pc:sldMk cId="2475290898" sldId="3352"/>
            <ac:spMk id="7" creationId="{9549A773-2015-4A81-8F6E-E969BB771D5F}"/>
          </ac:spMkLst>
        </pc:spChg>
      </pc:sldChg>
      <pc:sldChg chg="addSp modSp mod modAnim">
        <pc:chgData name="FoustB" userId="036fd538-e6a0-4478-b832-b99ce6775b9a" providerId="ADAL" clId="{669C0EA4-26C9-43AF-BAE8-206A1ABBF18F}" dt="2022-10-01T18:30:09.028" v="547"/>
        <pc:sldMkLst>
          <pc:docMk/>
          <pc:sldMk cId="827461224" sldId="3354"/>
        </pc:sldMkLst>
        <pc:spChg chg="add mod">
          <ac:chgData name="FoustB" userId="036fd538-e6a0-4478-b832-b99ce6775b9a" providerId="ADAL" clId="{669C0EA4-26C9-43AF-BAE8-206A1ABBF18F}" dt="2022-10-01T18:28:49.686" v="444" actId="1076"/>
          <ac:spMkLst>
            <pc:docMk/>
            <pc:sldMk cId="827461224" sldId="3354"/>
            <ac:spMk id="2" creationId="{E1D74C7A-7349-61A2-7222-CABC1BEDBCFC}"/>
          </ac:spMkLst>
        </pc:spChg>
      </pc:sldChg>
      <pc:sldChg chg="addSp modSp mod modAnim">
        <pc:chgData name="FoustB" userId="036fd538-e6a0-4478-b832-b99ce6775b9a" providerId="ADAL" clId="{669C0EA4-26C9-43AF-BAE8-206A1ABBF18F}" dt="2022-10-01T18:14:27.033" v="364" actId="114"/>
        <pc:sldMkLst>
          <pc:docMk/>
          <pc:sldMk cId="1042699152" sldId="3368"/>
        </pc:sldMkLst>
        <pc:spChg chg="add mod">
          <ac:chgData name="FoustB" userId="036fd538-e6a0-4478-b832-b99ce6775b9a" providerId="ADAL" clId="{669C0EA4-26C9-43AF-BAE8-206A1ABBF18F}" dt="2022-10-01T18:14:27.033" v="364" actId="114"/>
          <ac:spMkLst>
            <pc:docMk/>
            <pc:sldMk cId="1042699152" sldId="3368"/>
            <ac:spMk id="2" creationId="{3F150C54-C6A0-3163-B519-814EEB4D36FC}"/>
          </ac:spMkLst>
        </pc:spChg>
        <pc:picChg chg="mod">
          <ac:chgData name="FoustB" userId="036fd538-e6a0-4478-b832-b99ce6775b9a" providerId="ADAL" clId="{669C0EA4-26C9-43AF-BAE8-206A1ABBF18F}" dt="2022-09-30T16:38:09.837" v="333" actId="1076"/>
          <ac:picMkLst>
            <pc:docMk/>
            <pc:sldMk cId="1042699152" sldId="3368"/>
            <ac:picMk id="4098" creationId="{F95842BE-47F2-4A8D-A6EF-C129BC8D4726}"/>
          </ac:picMkLst>
        </pc:picChg>
      </pc:sldChg>
      <pc:sldChg chg="del">
        <pc:chgData name="FoustB" userId="036fd538-e6a0-4478-b832-b99ce6775b9a" providerId="ADAL" clId="{669C0EA4-26C9-43AF-BAE8-206A1ABBF18F}" dt="2022-09-30T17:26:56.556" v="336" actId="47"/>
        <pc:sldMkLst>
          <pc:docMk/>
          <pc:sldMk cId="4223824555" sldId="3386"/>
        </pc:sldMkLst>
      </pc:sldChg>
      <pc:sldChg chg="del">
        <pc:chgData name="FoustB" userId="036fd538-e6a0-4478-b832-b99ce6775b9a" providerId="ADAL" clId="{669C0EA4-26C9-43AF-BAE8-206A1ABBF18F}" dt="2022-09-30T17:26:57.086" v="337" actId="47"/>
        <pc:sldMkLst>
          <pc:docMk/>
          <pc:sldMk cId="2364624601" sldId="3387"/>
        </pc:sldMkLst>
      </pc:sldChg>
      <pc:sldChg chg="del">
        <pc:chgData name="FoustB" userId="036fd538-e6a0-4478-b832-b99ce6775b9a" providerId="ADAL" clId="{669C0EA4-26C9-43AF-BAE8-206A1ABBF18F}" dt="2022-09-30T17:26:57.719" v="338" actId="47"/>
        <pc:sldMkLst>
          <pc:docMk/>
          <pc:sldMk cId="2990687120" sldId="3388"/>
        </pc:sldMkLst>
      </pc:sldChg>
      <pc:sldChg chg="del">
        <pc:chgData name="FoustB" userId="036fd538-e6a0-4478-b832-b99ce6775b9a" providerId="ADAL" clId="{669C0EA4-26C9-43AF-BAE8-206A1ABBF18F}" dt="2022-09-30T17:26:58.203" v="339" actId="47"/>
        <pc:sldMkLst>
          <pc:docMk/>
          <pc:sldMk cId="4250488296" sldId="3390"/>
        </pc:sldMkLst>
      </pc:sldChg>
      <pc:sldChg chg="del">
        <pc:chgData name="FoustB" userId="036fd538-e6a0-4478-b832-b99ce6775b9a" providerId="ADAL" clId="{669C0EA4-26C9-43AF-BAE8-206A1ABBF18F}" dt="2022-09-30T17:26:58.704" v="340" actId="47"/>
        <pc:sldMkLst>
          <pc:docMk/>
          <pc:sldMk cId="3753822614" sldId="3391"/>
        </pc:sldMkLst>
      </pc:sldChg>
      <pc:sldChg chg="del">
        <pc:chgData name="FoustB" userId="036fd538-e6a0-4478-b832-b99ce6775b9a" providerId="ADAL" clId="{669C0EA4-26C9-43AF-BAE8-206A1ABBF18F}" dt="2022-09-30T17:27:00.839" v="341" actId="47"/>
        <pc:sldMkLst>
          <pc:docMk/>
          <pc:sldMk cId="2554712295" sldId="3392"/>
        </pc:sldMkLst>
      </pc:sldChg>
      <pc:sldChg chg="del">
        <pc:chgData name="FoustB" userId="036fd538-e6a0-4478-b832-b99ce6775b9a" providerId="ADAL" clId="{669C0EA4-26C9-43AF-BAE8-206A1ABBF18F}" dt="2022-09-30T17:27:01.340" v="342" actId="47"/>
        <pc:sldMkLst>
          <pc:docMk/>
          <pc:sldMk cId="25734252" sldId="3393"/>
        </pc:sldMkLst>
      </pc:sldChg>
      <pc:sldChg chg="del">
        <pc:chgData name="FoustB" userId="036fd538-e6a0-4478-b832-b99ce6775b9a" providerId="ADAL" clId="{669C0EA4-26C9-43AF-BAE8-206A1ABBF18F}" dt="2022-09-30T17:27:01.756" v="343" actId="47"/>
        <pc:sldMkLst>
          <pc:docMk/>
          <pc:sldMk cId="4184475842" sldId="3394"/>
        </pc:sldMkLst>
      </pc:sldChg>
      <pc:sldChg chg="del">
        <pc:chgData name="FoustB" userId="036fd538-e6a0-4478-b832-b99ce6775b9a" providerId="ADAL" clId="{669C0EA4-26C9-43AF-BAE8-206A1ABBF18F}" dt="2022-09-30T17:27:02.196" v="344" actId="47"/>
        <pc:sldMkLst>
          <pc:docMk/>
          <pc:sldMk cId="2095105770" sldId="3395"/>
        </pc:sldMkLst>
      </pc:sldChg>
      <pc:sldChg chg="del">
        <pc:chgData name="FoustB" userId="036fd538-e6a0-4478-b832-b99ce6775b9a" providerId="ADAL" clId="{669C0EA4-26C9-43AF-BAE8-206A1ABBF18F}" dt="2022-09-30T17:27:02.782" v="345" actId="47"/>
        <pc:sldMkLst>
          <pc:docMk/>
          <pc:sldMk cId="3342265305" sldId="3396"/>
        </pc:sldMkLst>
      </pc:sldChg>
      <pc:sldChg chg="del">
        <pc:chgData name="FoustB" userId="036fd538-e6a0-4478-b832-b99ce6775b9a" providerId="ADAL" clId="{669C0EA4-26C9-43AF-BAE8-206A1ABBF18F}" dt="2022-09-30T17:27:03.214" v="346" actId="47"/>
        <pc:sldMkLst>
          <pc:docMk/>
          <pc:sldMk cId="3978499580" sldId="3397"/>
        </pc:sldMkLst>
      </pc:sldChg>
      <pc:sldChg chg="del">
        <pc:chgData name="FoustB" userId="036fd538-e6a0-4478-b832-b99ce6775b9a" providerId="ADAL" clId="{669C0EA4-26C9-43AF-BAE8-206A1ABBF18F}" dt="2022-09-30T17:27:03.599" v="347" actId="47"/>
        <pc:sldMkLst>
          <pc:docMk/>
          <pc:sldMk cId="3782475365" sldId="3398"/>
        </pc:sldMkLst>
      </pc:sldChg>
      <pc:sldChg chg="del">
        <pc:chgData name="FoustB" userId="036fd538-e6a0-4478-b832-b99ce6775b9a" providerId="ADAL" clId="{669C0EA4-26C9-43AF-BAE8-206A1ABBF18F}" dt="2022-09-30T17:27:03.969" v="348" actId="47"/>
        <pc:sldMkLst>
          <pc:docMk/>
          <pc:sldMk cId="3161038530" sldId="3399"/>
        </pc:sldMkLst>
      </pc:sldChg>
      <pc:sldChg chg="del">
        <pc:chgData name="FoustB" userId="036fd538-e6a0-4478-b832-b99ce6775b9a" providerId="ADAL" clId="{669C0EA4-26C9-43AF-BAE8-206A1ABBF18F}" dt="2022-09-30T17:27:04.887" v="349" actId="47"/>
        <pc:sldMkLst>
          <pc:docMk/>
          <pc:sldMk cId="3551542837" sldId="3400"/>
        </pc:sldMkLst>
      </pc:sldChg>
      <pc:sldChg chg="del">
        <pc:chgData name="FoustB" userId="036fd538-e6a0-4478-b832-b99ce6775b9a" providerId="ADAL" clId="{669C0EA4-26C9-43AF-BAE8-206A1ABBF18F}" dt="2022-09-30T17:27:05.604" v="350" actId="47"/>
        <pc:sldMkLst>
          <pc:docMk/>
          <pc:sldMk cId="2328931548" sldId="3402"/>
        </pc:sldMkLst>
      </pc:sldChg>
      <pc:sldChg chg="del">
        <pc:chgData name="FoustB" userId="036fd538-e6a0-4478-b832-b99ce6775b9a" providerId="ADAL" clId="{669C0EA4-26C9-43AF-BAE8-206A1ABBF18F}" dt="2022-09-30T17:27:09.544" v="351" actId="47"/>
        <pc:sldMkLst>
          <pc:docMk/>
          <pc:sldMk cId="3439071020" sldId="3403"/>
        </pc:sldMkLst>
      </pc:sldChg>
      <pc:sldChg chg="ord">
        <pc:chgData name="FoustB" userId="036fd538-e6a0-4478-b832-b99ce6775b9a" providerId="ADAL" clId="{669C0EA4-26C9-43AF-BAE8-206A1ABBF18F}" dt="2022-09-30T17:27:15.821" v="353"/>
        <pc:sldMkLst>
          <pc:docMk/>
          <pc:sldMk cId="3519101466" sldId="3407"/>
        </pc:sldMkLst>
      </pc:sldChg>
      <pc:sldChg chg="addSp modSp mod modAnim">
        <pc:chgData name="FoustB" userId="036fd538-e6a0-4478-b832-b99ce6775b9a" providerId="ADAL" clId="{669C0EA4-26C9-43AF-BAE8-206A1ABBF18F}" dt="2022-10-01T18:29:42.333" v="546"/>
        <pc:sldMkLst>
          <pc:docMk/>
          <pc:sldMk cId="489587176" sldId="3412"/>
        </pc:sldMkLst>
        <pc:spChg chg="add mod">
          <ac:chgData name="FoustB" userId="036fd538-e6a0-4478-b832-b99ce6775b9a" providerId="ADAL" clId="{669C0EA4-26C9-43AF-BAE8-206A1ABBF18F}" dt="2022-10-01T18:29:38.495" v="545" actId="20577"/>
          <ac:spMkLst>
            <pc:docMk/>
            <pc:sldMk cId="489587176" sldId="3412"/>
            <ac:spMk id="2" creationId="{0D2D3D35-AA64-9B02-91C9-A1B6077AC15E}"/>
          </ac:spMkLst>
        </pc:spChg>
      </pc:sldChg>
      <pc:sldChg chg="modSp new del mod">
        <pc:chgData name="FoustB" userId="036fd538-e6a0-4478-b832-b99ce6775b9a" providerId="ADAL" clId="{669C0EA4-26C9-43AF-BAE8-206A1ABBF18F}" dt="2022-09-30T17:27:17.113" v="354" actId="47"/>
        <pc:sldMkLst>
          <pc:docMk/>
          <pc:sldMk cId="1040538268" sldId="3415"/>
        </pc:sldMkLst>
        <pc:spChg chg="mod">
          <ac:chgData name="FoustB" userId="036fd538-e6a0-4478-b832-b99ce6775b9a" providerId="ADAL" clId="{669C0EA4-26C9-43AF-BAE8-206A1ABBF18F}" dt="2022-09-23T16:55:06.801" v="13" actId="207"/>
          <ac:spMkLst>
            <pc:docMk/>
            <pc:sldMk cId="1040538268" sldId="3415"/>
            <ac:spMk id="2" creationId="{260A78AB-8CDB-4845-2A17-49C04B4686A7}"/>
          </ac:spMkLst>
        </pc:spChg>
      </pc:sldChg>
      <pc:sldChg chg="new del">
        <pc:chgData name="FoustB" userId="036fd538-e6a0-4478-b832-b99ce6775b9a" providerId="ADAL" clId="{669C0EA4-26C9-43AF-BAE8-206A1ABBF18F}" dt="2022-09-30T17:27:17.762" v="355" actId="47"/>
        <pc:sldMkLst>
          <pc:docMk/>
          <pc:sldMk cId="2646132320" sldId="3416"/>
        </pc:sldMkLst>
      </pc:sldChg>
      <pc:sldChg chg="new del">
        <pc:chgData name="FoustB" userId="036fd538-e6a0-4478-b832-b99ce6775b9a" providerId="ADAL" clId="{669C0EA4-26C9-43AF-BAE8-206A1ABBF18F}" dt="2022-09-30T17:26:55.928" v="335" actId="47"/>
        <pc:sldMkLst>
          <pc:docMk/>
          <pc:sldMk cId="602238683" sldId="3417"/>
        </pc:sldMkLst>
      </pc:sldChg>
      <pc:sldChg chg="modSp add modAnim">
        <pc:chgData name="FoustB" userId="036fd538-e6a0-4478-b832-b99ce6775b9a" providerId="ADAL" clId="{669C0EA4-26C9-43AF-BAE8-206A1ABBF18F}" dt="2022-09-30T14:44:59.440" v="28" actId="207"/>
        <pc:sldMkLst>
          <pc:docMk/>
          <pc:sldMk cId="3385136870" sldId="3418"/>
        </pc:sldMkLst>
        <pc:spChg chg="mod">
          <ac:chgData name="FoustB" userId="036fd538-e6a0-4478-b832-b99ce6775b9a" providerId="ADAL" clId="{669C0EA4-26C9-43AF-BAE8-206A1ABBF18F}" dt="2022-09-30T14:44:59.440" v="28" actId="207"/>
          <ac:spMkLst>
            <pc:docMk/>
            <pc:sldMk cId="3385136870" sldId="3418"/>
            <ac:spMk id="4" creationId="{F090E17D-66DA-4806-913E-8C8A2CCBFD14}"/>
          </ac:spMkLst>
        </pc:spChg>
      </pc:sldChg>
      <pc:sldChg chg="add modAnim">
        <pc:chgData name="FoustB" userId="036fd538-e6a0-4478-b832-b99ce6775b9a" providerId="ADAL" clId="{669C0EA4-26C9-43AF-BAE8-206A1ABBF18F}" dt="2022-09-30T15:50:52.021" v="228"/>
        <pc:sldMkLst>
          <pc:docMk/>
          <pc:sldMk cId="2560612562" sldId="3419"/>
        </pc:sldMkLst>
      </pc:sldChg>
      <pc:sldChg chg="addSp delSp modSp add mod setBg delAnim modAnim">
        <pc:chgData name="FoustB" userId="036fd538-e6a0-4478-b832-b99ce6775b9a" providerId="ADAL" clId="{669C0EA4-26C9-43AF-BAE8-206A1ABBF18F}" dt="2022-10-01T18:38:22.594" v="605"/>
        <pc:sldMkLst>
          <pc:docMk/>
          <pc:sldMk cId="236068060" sldId="3420"/>
        </pc:sldMkLst>
        <pc:spChg chg="mod">
          <ac:chgData name="FoustB" userId="036fd538-e6a0-4478-b832-b99ce6775b9a" providerId="ADAL" clId="{669C0EA4-26C9-43AF-BAE8-206A1ABBF18F}" dt="2022-10-01T18:36:22.294" v="587" actId="1076"/>
          <ac:spMkLst>
            <pc:docMk/>
            <pc:sldMk cId="236068060" sldId="3420"/>
            <ac:spMk id="4" creationId="{F090E17D-66DA-4806-913E-8C8A2CCBFD14}"/>
          </ac:spMkLst>
        </pc:spChg>
        <pc:spChg chg="del">
          <ac:chgData name="FoustB" userId="036fd538-e6a0-4478-b832-b99ce6775b9a" providerId="ADAL" clId="{669C0EA4-26C9-43AF-BAE8-206A1ABBF18F}" dt="2022-10-01T18:33:47.229" v="554" actId="478"/>
          <ac:spMkLst>
            <pc:docMk/>
            <pc:sldMk cId="236068060" sldId="3420"/>
            <ac:spMk id="5" creationId="{958383B7-8D14-4A74-A50F-2247CB29FF48}"/>
          </ac:spMkLst>
        </pc:spChg>
        <pc:spChg chg="del">
          <ac:chgData name="FoustB" userId="036fd538-e6a0-4478-b832-b99ce6775b9a" providerId="ADAL" clId="{669C0EA4-26C9-43AF-BAE8-206A1ABBF18F}" dt="2022-10-01T18:33:49.475" v="555" actId="478"/>
          <ac:spMkLst>
            <pc:docMk/>
            <pc:sldMk cId="236068060" sldId="3420"/>
            <ac:spMk id="6" creationId="{8BB60F4F-6E61-4FA8-9A45-F144702263D0}"/>
          </ac:spMkLst>
        </pc:spChg>
        <pc:spChg chg="del">
          <ac:chgData name="FoustB" userId="036fd538-e6a0-4478-b832-b99ce6775b9a" providerId="ADAL" clId="{669C0EA4-26C9-43AF-BAE8-206A1ABBF18F}" dt="2022-10-01T18:33:51.325" v="556" actId="478"/>
          <ac:spMkLst>
            <pc:docMk/>
            <pc:sldMk cId="236068060" sldId="3420"/>
            <ac:spMk id="7" creationId="{9549A773-2015-4A81-8F6E-E969BB771D5F}"/>
          </ac:spMkLst>
        </pc:spChg>
        <pc:spChg chg="del">
          <ac:chgData name="FoustB" userId="036fd538-e6a0-4478-b832-b99ce6775b9a" providerId="ADAL" clId="{669C0EA4-26C9-43AF-BAE8-206A1ABBF18F}" dt="2022-10-01T18:30:26.273" v="549" actId="478"/>
          <ac:spMkLst>
            <pc:docMk/>
            <pc:sldMk cId="236068060" sldId="3420"/>
            <ac:spMk id="8" creationId="{DEA680E8-C04B-438C-99A8-FF4BA57FFC4F}"/>
          </ac:spMkLst>
        </pc:spChg>
        <pc:picChg chg="add mod">
          <ac:chgData name="FoustB" userId="036fd538-e6a0-4478-b832-b99ce6775b9a" providerId="ADAL" clId="{669C0EA4-26C9-43AF-BAE8-206A1ABBF18F}" dt="2022-10-01T18:33:59.719" v="558" actId="14100"/>
          <ac:picMkLst>
            <pc:docMk/>
            <pc:sldMk cId="236068060" sldId="3420"/>
            <ac:picMk id="3" creationId="{2C21F685-1B79-DC39-493B-CB7C79BD20EE}"/>
          </ac:picMkLst>
        </pc:picChg>
        <pc:picChg chg="del">
          <ac:chgData name="FoustB" userId="036fd538-e6a0-4478-b832-b99ce6775b9a" providerId="ADAL" clId="{669C0EA4-26C9-43AF-BAE8-206A1ABBF18F}" dt="2022-10-01T18:30:38.867" v="551" actId="478"/>
          <ac:picMkLst>
            <pc:docMk/>
            <pc:sldMk cId="236068060" sldId="3420"/>
            <ac:picMk id="4098" creationId="{F95842BE-47F2-4A8D-A6EF-C129BC8D4726}"/>
          </ac:picMkLst>
        </pc:picChg>
      </pc:sldChg>
      <pc:sldChg chg="modSp add mod setBg">
        <pc:chgData name="FoustB" userId="036fd538-e6a0-4478-b832-b99ce6775b9a" providerId="ADAL" clId="{669C0EA4-26C9-43AF-BAE8-206A1ABBF18F}" dt="2022-10-01T18:37:47.458" v="597" actId="14100"/>
        <pc:sldMkLst>
          <pc:docMk/>
          <pc:sldMk cId="1348787961" sldId="3421"/>
        </pc:sldMkLst>
        <pc:spChg chg="mod">
          <ac:chgData name="FoustB" userId="036fd538-e6a0-4478-b832-b99ce6775b9a" providerId="ADAL" clId="{669C0EA4-26C9-43AF-BAE8-206A1ABBF18F}" dt="2022-10-01T18:37:47.458" v="597" actId="14100"/>
          <ac:spMkLst>
            <pc:docMk/>
            <pc:sldMk cId="1348787961" sldId="3421"/>
            <ac:spMk id="4" creationId="{F090E17D-66DA-4806-913E-8C8A2CCBFD14}"/>
          </ac:spMkLst>
        </pc:spChg>
      </pc:sldChg>
      <pc:sldChg chg="add del setBg">
        <pc:chgData name="FoustB" userId="036fd538-e6a0-4478-b832-b99ce6775b9a" providerId="ADAL" clId="{669C0EA4-26C9-43AF-BAE8-206A1ABBF18F}" dt="2022-10-01T18:38:09.511" v="604" actId="47"/>
        <pc:sldMkLst>
          <pc:docMk/>
          <pc:sldMk cId="747986047" sldId="3422"/>
        </pc:sldMkLst>
      </pc:sldChg>
      <pc:sldChg chg="modSp add mod setBg">
        <pc:chgData name="FoustB" userId="036fd538-e6a0-4478-b832-b99ce6775b9a" providerId="ADAL" clId="{669C0EA4-26C9-43AF-BAE8-206A1ABBF18F}" dt="2022-10-01T18:38:06.666" v="603" actId="1076"/>
        <pc:sldMkLst>
          <pc:docMk/>
          <pc:sldMk cId="1854506057" sldId="3423"/>
        </pc:sldMkLst>
        <pc:spChg chg="mod">
          <ac:chgData name="FoustB" userId="036fd538-e6a0-4478-b832-b99ce6775b9a" providerId="ADAL" clId="{669C0EA4-26C9-43AF-BAE8-206A1ABBF18F}" dt="2022-10-01T18:38:06.666" v="603" actId="1076"/>
          <ac:spMkLst>
            <pc:docMk/>
            <pc:sldMk cId="1854506057" sldId="3423"/>
            <ac:spMk id="4" creationId="{F090E17D-66DA-4806-913E-8C8A2CCBFD14}"/>
          </ac:spMkLst>
        </pc:spChg>
      </pc:sldChg>
      <pc:sldChg chg="modSp add del mod setBg">
        <pc:chgData name="FoustB" userId="036fd538-e6a0-4478-b832-b99ce6775b9a" providerId="ADAL" clId="{669C0EA4-26C9-43AF-BAE8-206A1ABBF18F}" dt="2022-10-01T18:36:31.340" v="589" actId="47"/>
        <pc:sldMkLst>
          <pc:docMk/>
          <pc:sldMk cId="210739454" sldId="3424"/>
        </pc:sldMkLst>
        <pc:spChg chg="mod">
          <ac:chgData name="FoustB" userId="036fd538-e6a0-4478-b832-b99ce6775b9a" providerId="ADAL" clId="{669C0EA4-26C9-43AF-BAE8-206A1ABBF18F}" dt="2022-10-01T18:36:26.290" v="588" actId="1076"/>
          <ac:spMkLst>
            <pc:docMk/>
            <pc:sldMk cId="210739454" sldId="3424"/>
            <ac:spMk id="4" creationId="{F090E17D-66DA-4806-913E-8C8A2CCBFD14}"/>
          </ac:spMkLst>
        </pc:spChg>
      </pc:sldChg>
      <pc:sldChg chg="delSp add mod delAnim modAnim">
        <pc:chgData name="FoustB" userId="036fd538-e6a0-4478-b832-b99ce6775b9a" providerId="ADAL" clId="{669C0EA4-26C9-43AF-BAE8-206A1ABBF18F}" dt="2022-10-01T18:39:07.220" v="609" actId="478"/>
        <pc:sldMkLst>
          <pc:docMk/>
          <pc:sldMk cId="2484998817" sldId="3424"/>
        </pc:sldMkLst>
        <pc:spChg chg="del">
          <ac:chgData name="FoustB" userId="036fd538-e6a0-4478-b832-b99ce6775b9a" providerId="ADAL" clId="{669C0EA4-26C9-43AF-BAE8-206A1ABBF18F}" dt="2022-10-01T18:39:07.220" v="609" actId="478"/>
          <ac:spMkLst>
            <pc:docMk/>
            <pc:sldMk cId="2484998817" sldId="3424"/>
            <ac:spMk id="8" creationId="{DEA680E8-C04B-438C-99A8-FF4BA57FFC4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9B128E-639A-4DE8-9534-C974F2D0974C}" type="datetimeFigureOut">
              <a:rPr lang="en-US" smtClean="0"/>
              <a:pPr/>
              <a:t>10/13/2022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57CF2D-5C1B-4D3B-A31E-A8CB96FA523F}" type="slidenum">
              <a:rPr lang="en-US" smtClean="0"/>
              <a:pPr/>
              <a:t>‹#›</a:t>
            </a:fld>
            <a:endParaRPr lang="en-US"/>
          </a:p>
        </p:txBody>
      </p:sp>
    </p:spTree>
    <p:extLst>
      <p:ext uri="{BB962C8B-B14F-4D97-AF65-F5344CB8AC3E}">
        <p14:creationId xmlns:p14="http://schemas.microsoft.com/office/powerpoint/2010/main" val="1270026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FC77DC-F2A7-4847-88A5-2B3DF623F74B}" type="slidenum">
              <a:rPr lang="en-US" smtClean="0"/>
              <a:t>1</a:t>
            </a:fld>
            <a:endParaRPr lang="en-US" dirty="0"/>
          </a:p>
        </p:txBody>
      </p:sp>
    </p:spTree>
    <p:extLst>
      <p:ext uri="{BB962C8B-B14F-4D97-AF65-F5344CB8AC3E}">
        <p14:creationId xmlns:p14="http://schemas.microsoft.com/office/powerpoint/2010/main" val="1959160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E319295-0C85-4A4E-8D42-6A8342C803FE}" type="datetimeFigureOut">
              <a:rPr lang="en-US"/>
              <a:pPr>
                <a:defRPr/>
              </a:pPr>
              <a:t>10/13/2022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BF81D0-EEC1-43A7-84CA-31D44E3C44F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C763C2F-B3AE-4CEB-921B-DB81A2E5A20A}" type="datetimeFigureOut">
              <a:rPr lang="en-US"/>
              <a:pPr>
                <a:defRPr/>
              </a:pPr>
              <a:t>10/13/2022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E4E0AC3-2271-4234-AADF-B2DB8C57EA1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D792E26-3310-4DE7-874C-187F525D031C}" type="datetimeFigureOut">
              <a:rPr lang="en-US"/>
              <a:pPr>
                <a:defRPr/>
              </a:pPr>
              <a:t>10/13/2022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2050C8-490A-40B4-A9C3-6C67EA6162C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A423E28-0EBC-4D0B-BA09-DA807CB13C5A}" type="datetimeFigureOut">
              <a:rPr lang="en-US"/>
              <a:pPr>
                <a:defRPr/>
              </a:pPr>
              <a:t>10/13/2022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C3670D-7CCE-4E1A-8CA7-75213A061DE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DB86E9F-FB8E-467A-863C-37FF07655976}" type="datetimeFigureOut">
              <a:rPr lang="en-US"/>
              <a:pPr>
                <a:defRPr/>
              </a:pPr>
              <a:t>10/13/2022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D0C91A-E1CC-4C72-88E9-18D854DD557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6356B57-B464-41C5-AEDD-B1861123536F}" type="datetimeFigureOut">
              <a:rPr lang="en-US"/>
              <a:pPr>
                <a:defRPr/>
              </a:pPr>
              <a:t>10/13/2022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30EE68C-7F07-4CAA-AFA1-77D0B9B90EF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CF414D3-807C-4519-B22E-C7E3909CD4F6}" type="datetimeFigureOut">
              <a:rPr lang="en-US"/>
              <a:pPr>
                <a:defRPr/>
              </a:pPr>
              <a:t>10/13/2022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D0E3EB0-B6AC-4BC4-90AF-E0376AC7151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15ED06D-634C-4CB2-B499-7026915CD6E8}" type="datetimeFigureOut">
              <a:rPr lang="en-US"/>
              <a:pPr>
                <a:defRPr/>
              </a:pPr>
              <a:t>10/13/2022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47C26E3-FF63-420A-83D3-C8525000244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0542BCF-997D-425A-882E-6DA9E6E9EB13}" type="datetimeFigureOut">
              <a:rPr lang="en-US"/>
              <a:pPr>
                <a:defRPr/>
              </a:pPr>
              <a:t>10/13/2022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0915A70-30AA-4BDD-B342-9EC8DBCC298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D342E92-76DB-46E5-8771-B78C163E2EED}" type="datetimeFigureOut">
              <a:rPr lang="en-US"/>
              <a:pPr>
                <a:defRPr/>
              </a:pPr>
              <a:t>10/13/2022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CFBB5A-504F-48B6-A9C9-11E88346179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567C8F7-49BE-434A-AFFC-A2B1FDE13930}" type="datetimeFigureOut">
              <a:rPr lang="en-US"/>
              <a:pPr>
                <a:defRPr/>
              </a:pPr>
              <a:t>10/13/2022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70B6AC0-0094-48DD-A831-1F911938A60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4EF897E3-8187-4814-B857-6E101B1BF1BE}" type="datetimeFigureOut">
              <a:rPr lang="en-US"/>
              <a:pPr>
                <a:defRPr/>
              </a:pPr>
              <a:t>10/13/2022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24D9034C-701C-42F1-9431-70E1940EDA6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close up of a logo&#10;&#10;Description generated with very high confidence">
            <a:extLst>
              <a:ext uri="{FF2B5EF4-FFF2-40B4-BE49-F238E27FC236}">
                <a16:creationId xmlns="" xmlns:a16="http://schemas.microsoft.com/office/drawing/2014/main" id="{9642626F-AE5B-4C60-AF84-A024FE51F763}"/>
              </a:ext>
            </a:extLst>
          </p:cNvPr>
          <p:cNvPicPr>
            <a:picLocks noChangeAspect="1"/>
          </p:cNvPicPr>
          <p:nvPr/>
        </p:nvPicPr>
        <p:blipFill rotWithShape="1">
          <a:blip r:embed="rId3"/>
          <a:srcRect/>
          <a:stretch/>
        </p:blipFill>
        <p:spPr>
          <a:xfrm>
            <a:off x="20" y="10"/>
            <a:ext cx="12191980" cy="6857990"/>
          </a:xfrm>
          <a:prstGeom prst="rect">
            <a:avLst/>
          </a:prstGeom>
        </p:spPr>
      </p:pic>
    </p:spTree>
    <p:extLst>
      <p:ext uri="{BB962C8B-B14F-4D97-AF65-F5344CB8AC3E}">
        <p14:creationId xmlns:p14="http://schemas.microsoft.com/office/powerpoint/2010/main" val="3210344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958383B7-8D14-4A74-A50F-2247CB29FF48}"/>
              </a:ext>
            </a:extLst>
          </p:cNvPr>
          <p:cNvSpPr/>
          <p:nvPr/>
        </p:nvSpPr>
        <p:spPr>
          <a:xfrm>
            <a:off x="0" y="0"/>
            <a:ext cx="5715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200" b="1" dirty="0">
                <a:solidFill>
                  <a:schemeClr val="bg1"/>
                </a:solidFill>
              </a:rPr>
              <a:t>  The GOSPEL:</a:t>
            </a:r>
          </a:p>
        </p:txBody>
      </p:sp>
      <p:sp>
        <p:nvSpPr>
          <p:cNvPr id="4" name="Rectangle 3">
            <a:extLst>
              <a:ext uri="{FF2B5EF4-FFF2-40B4-BE49-F238E27FC236}">
                <a16:creationId xmlns="" xmlns:a16="http://schemas.microsoft.com/office/drawing/2014/main" id="{F090E17D-66DA-4806-913E-8C8A2CCBFD14}"/>
              </a:ext>
            </a:extLst>
          </p:cNvPr>
          <p:cNvSpPr/>
          <p:nvPr/>
        </p:nvSpPr>
        <p:spPr>
          <a:xfrm>
            <a:off x="12700" y="5654674"/>
            <a:ext cx="12192000" cy="1203326"/>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1:1 </a:t>
            </a:r>
            <a:r>
              <a:rPr lang="en-US" sz="3200" dirty="0">
                <a:solidFill>
                  <a:schemeClr val="tx1"/>
                </a:solidFill>
              </a:rPr>
              <a:t>Paul, a bond-servant of Christ Jesus, called as an apostle, </a:t>
            </a:r>
            <a:r>
              <a:rPr lang="en-US" sz="3200" b="1" u="sng" dirty="0">
                <a:solidFill>
                  <a:srgbClr val="002060"/>
                </a:solidFill>
              </a:rPr>
              <a:t>set apart for the gospel of God, </a:t>
            </a:r>
          </a:p>
        </p:txBody>
      </p:sp>
      <p:sp>
        <p:nvSpPr>
          <p:cNvPr id="6" name="Rectangle 5">
            <a:extLst>
              <a:ext uri="{FF2B5EF4-FFF2-40B4-BE49-F238E27FC236}">
                <a16:creationId xmlns="" xmlns:a16="http://schemas.microsoft.com/office/drawing/2014/main" id="{8BB60F4F-6E61-4FA8-9A45-F144702263D0}"/>
              </a:ext>
            </a:extLst>
          </p:cNvPr>
          <p:cNvSpPr/>
          <p:nvPr/>
        </p:nvSpPr>
        <p:spPr>
          <a:xfrm>
            <a:off x="5518150" y="-1"/>
            <a:ext cx="6794500" cy="1143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Romans is </a:t>
            </a:r>
            <a:r>
              <a:rPr lang="en-US" sz="5400" b="1" i="1" dirty="0">
                <a:solidFill>
                  <a:schemeClr val="bg1"/>
                </a:solidFill>
              </a:rPr>
              <a:t>good news</a:t>
            </a:r>
          </a:p>
        </p:txBody>
      </p:sp>
      <p:sp>
        <p:nvSpPr>
          <p:cNvPr id="7" name="Rounded Rectangular Callout 11">
            <a:extLst>
              <a:ext uri="{FF2B5EF4-FFF2-40B4-BE49-F238E27FC236}">
                <a16:creationId xmlns="" xmlns:a16="http://schemas.microsoft.com/office/drawing/2014/main" id="{9549A773-2015-4A81-8F6E-E969BB771D5F}"/>
              </a:ext>
            </a:extLst>
          </p:cNvPr>
          <p:cNvSpPr/>
          <p:nvPr/>
        </p:nvSpPr>
        <p:spPr>
          <a:xfrm>
            <a:off x="165100" y="1291567"/>
            <a:ext cx="5473700" cy="914400"/>
          </a:xfrm>
          <a:prstGeom prst="wedgeRoundRectCallout">
            <a:avLst>
              <a:gd name="adj1" fmla="val -21927"/>
              <a:gd name="adj2" fmla="val 49596"/>
              <a:gd name="adj3" fmla="val 16667"/>
            </a:avLst>
          </a:prstGeom>
          <a:solidFill>
            <a:schemeClr val="tx1">
              <a:lumMod val="85000"/>
              <a:lumOff val="15000"/>
              <a:alpha val="6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We need good news!</a:t>
            </a:r>
          </a:p>
        </p:txBody>
      </p:sp>
      <p:sp>
        <p:nvSpPr>
          <p:cNvPr id="8" name="Rounded Rectangular Callout 11">
            <a:extLst>
              <a:ext uri="{FF2B5EF4-FFF2-40B4-BE49-F238E27FC236}">
                <a16:creationId xmlns="" xmlns:a16="http://schemas.microsoft.com/office/drawing/2014/main" id="{DEA680E8-C04B-438C-99A8-FF4BA57FFC4F}"/>
              </a:ext>
            </a:extLst>
          </p:cNvPr>
          <p:cNvSpPr/>
          <p:nvPr/>
        </p:nvSpPr>
        <p:spPr>
          <a:xfrm>
            <a:off x="4191000" y="4038600"/>
            <a:ext cx="7808502" cy="1379657"/>
          </a:xfrm>
          <a:prstGeom prst="wedgeRoundRectCallout">
            <a:avLst>
              <a:gd name="adj1" fmla="val -21927"/>
              <a:gd name="adj2" fmla="val 49596"/>
              <a:gd name="adj3" fmla="val 16667"/>
            </a:avLst>
          </a:prstGeom>
          <a:solidFill>
            <a:schemeClr val="tx1">
              <a:lumMod val="85000"/>
              <a:lumOff val="15000"/>
              <a:alpha val="6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A “gospel” word from God into a world awash in bad news</a:t>
            </a:r>
          </a:p>
        </p:txBody>
      </p:sp>
    </p:spTree>
    <p:extLst>
      <p:ext uri="{BB962C8B-B14F-4D97-AF65-F5344CB8AC3E}">
        <p14:creationId xmlns:p14="http://schemas.microsoft.com/office/powerpoint/2010/main" val="152910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958383B7-8D14-4A74-A50F-2247CB29FF48}"/>
              </a:ext>
            </a:extLst>
          </p:cNvPr>
          <p:cNvSpPr/>
          <p:nvPr/>
        </p:nvSpPr>
        <p:spPr>
          <a:xfrm>
            <a:off x="0" y="0"/>
            <a:ext cx="5715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200" b="1" dirty="0">
                <a:solidFill>
                  <a:schemeClr val="bg1"/>
                </a:solidFill>
              </a:rPr>
              <a:t>  The GOSPEL:</a:t>
            </a:r>
          </a:p>
        </p:txBody>
      </p:sp>
      <p:sp>
        <p:nvSpPr>
          <p:cNvPr id="4" name="Rectangle 3">
            <a:extLst>
              <a:ext uri="{FF2B5EF4-FFF2-40B4-BE49-F238E27FC236}">
                <a16:creationId xmlns="" xmlns:a16="http://schemas.microsoft.com/office/drawing/2014/main" id="{F090E17D-66DA-4806-913E-8C8A2CCBFD14}"/>
              </a:ext>
            </a:extLst>
          </p:cNvPr>
          <p:cNvSpPr/>
          <p:nvPr/>
        </p:nvSpPr>
        <p:spPr>
          <a:xfrm>
            <a:off x="12700" y="5654674"/>
            <a:ext cx="12192000" cy="1203326"/>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1:1 </a:t>
            </a:r>
            <a:r>
              <a:rPr lang="en-US" sz="3200" dirty="0">
                <a:solidFill>
                  <a:schemeClr val="tx1"/>
                </a:solidFill>
              </a:rPr>
              <a:t>Paul, a bond-servant of Christ Jesus, called as an apostle, </a:t>
            </a:r>
            <a:r>
              <a:rPr lang="en-US" sz="3200" b="1" u="sng" dirty="0">
                <a:solidFill>
                  <a:srgbClr val="002060"/>
                </a:solidFill>
              </a:rPr>
              <a:t>set apart for the gospel of God, </a:t>
            </a:r>
          </a:p>
        </p:txBody>
      </p:sp>
      <p:sp>
        <p:nvSpPr>
          <p:cNvPr id="6" name="Rectangle 5">
            <a:extLst>
              <a:ext uri="{FF2B5EF4-FFF2-40B4-BE49-F238E27FC236}">
                <a16:creationId xmlns="" xmlns:a16="http://schemas.microsoft.com/office/drawing/2014/main" id="{8BB60F4F-6E61-4FA8-9A45-F144702263D0}"/>
              </a:ext>
            </a:extLst>
          </p:cNvPr>
          <p:cNvSpPr/>
          <p:nvPr/>
        </p:nvSpPr>
        <p:spPr>
          <a:xfrm>
            <a:off x="5518150" y="-1"/>
            <a:ext cx="6794500" cy="1143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Romans is </a:t>
            </a:r>
            <a:r>
              <a:rPr lang="en-US" sz="5400" b="1" i="1" dirty="0">
                <a:solidFill>
                  <a:schemeClr val="bg1"/>
                </a:solidFill>
              </a:rPr>
              <a:t>good news</a:t>
            </a:r>
          </a:p>
        </p:txBody>
      </p:sp>
      <p:sp>
        <p:nvSpPr>
          <p:cNvPr id="7" name="Rounded Rectangular Callout 11">
            <a:extLst>
              <a:ext uri="{FF2B5EF4-FFF2-40B4-BE49-F238E27FC236}">
                <a16:creationId xmlns="" xmlns:a16="http://schemas.microsoft.com/office/drawing/2014/main" id="{9549A773-2015-4A81-8F6E-E969BB771D5F}"/>
              </a:ext>
            </a:extLst>
          </p:cNvPr>
          <p:cNvSpPr/>
          <p:nvPr/>
        </p:nvSpPr>
        <p:spPr>
          <a:xfrm>
            <a:off x="165100" y="1291567"/>
            <a:ext cx="5473700" cy="914400"/>
          </a:xfrm>
          <a:prstGeom prst="wedgeRoundRectCallout">
            <a:avLst>
              <a:gd name="adj1" fmla="val -21927"/>
              <a:gd name="adj2" fmla="val 49596"/>
              <a:gd name="adj3" fmla="val 16667"/>
            </a:avLst>
          </a:prstGeom>
          <a:solidFill>
            <a:schemeClr val="tx1">
              <a:lumMod val="85000"/>
              <a:lumOff val="15000"/>
              <a:alpha val="6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We need good news!</a:t>
            </a:r>
          </a:p>
        </p:txBody>
      </p:sp>
      <p:sp>
        <p:nvSpPr>
          <p:cNvPr id="8" name="Rounded Rectangular Callout 11">
            <a:extLst>
              <a:ext uri="{FF2B5EF4-FFF2-40B4-BE49-F238E27FC236}">
                <a16:creationId xmlns="" xmlns:a16="http://schemas.microsoft.com/office/drawing/2014/main" id="{DEA680E8-C04B-438C-99A8-FF4BA57FFC4F}"/>
              </a:ext>
            </a:extLst>
          </p:cNvPr>
          <p:cNvSpPr/>
          <p:nvPr/>
        </p:nvSpPr>
        <p:spPr>
          <a:xfrm>
            <a:off x="3200400" y="4503857"/>
            <a:ext cx="8799102" cy="914400"/>
          </a:xfrm>
          <a:prstGeom prst="wedgeRoundRectCallout">
            <a:avLst>
              <a:gd name="adj1" fmla="val -21927"/>
              <a:gd name="adj2" fmla="val 49596"/>
              <a:gd name="adj3" fmla="val 16667"/>
            </a:avLst>
          </a:prstGeom>
          <a:solidFill>
            <a:schemeClr val="tx1">
              <a:lumMod val="85000"/>
              <a:lumOff val="15000"/>
              <a:alpha val="6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The gospel is what Romans is about</a:t>
            </a:r>
          </a:p>
        </p:txBody>
      </p:sp>
    </p:spTree>
    <p:extLst>
      <p:ext uri="{BB962C8B-B14F-4D97-AF65-F5344CB8AC3E}">
        <p14:creationId xmlns:p14="http://schemas.microsoft.com/office/powerpoint/2010/main" val="2560612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PQR">
            <a:extLst>
              <a:ext uri="{FF2B5EF4-FFF2-40B4-BE49-F238E27FC236}">
                <a16:creationId xmlns="" xmlns:a16="http://schemas.microsoft.com/office/drawing/2014/main" id="{F95842BE-47F2-4A8D-A6EF-C129BC8D47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12192000" cy="462411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 xmlns:a16="http://schemas.microsoft.com/office/drawing/2014/main" id="{958383B7-8D14-4A74-A50F-2247CB29FF48}"/>
              </a:ext>
            </a:extLst>
          </p:cNvPr>
          <p:cNvSpPr/>
          <p:nvPr/>
        </p:nvSpPr>
        <p:spPr>
          <a:xfrm>
            <a:off x="0" y="0"/>
            <a:ext cx="5715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200" b="1" dirty="0">
                <a:solidFill>
                  <a:schemeClr val="bg1"/>
                </a:solidFill>
              </a:rPr>
              <a:t>  The GOSPEL:</a:t>
            </a:r>
          </a:p>
        </p:txBody>
      </p:sp>
      <p:sp>
        <p:nvSpPr>
          <p:cNvPr id="4" name="Rectangle 3">
            <a:extLst>
              <a:ext uri="{FF2B5EF4-FFF2-40B4-BE49-F238E27FC236}">
                <a16:creationId xmlns="" xmlns:a16="http://schemas.microsoft.com/office/drawing/2014/main" id="{F090E17D-66DA-4806-913E-8C8A2CCBFD14}"/>
              </a:ext>
            </a:extLst>
          </p:cNvPr>
          <p:cNvSpPr/>
          <p:nvPr/>
        </p:nvSpPr>
        <p:spPr>
          <a:xfrm>
            <a:off x="12700" y="5654674"/>
            <a:ext cx="12192000" cy="1203326"/>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1:1 </a:t>
            </a:r>
            <a:r>
              <a:rPr lang="en-US" sz="3200" dirty="0">
                <a:solidFill>
                  <a:srgbClr val="002060"/>
                </a:solidFill>
              </a:rPr>
              <a:t>Paul</a:t>
            </a:r>
            <a:r>
              <a:rPr lang="en-US" sz="3200" dirty="0">
                <a:solidFill>
                  <a:schemeClr val="tx1"/>
                </a:solidFill>
              </a:rPr>
              <a:t>, a bond-servant of Christ Jesus, called as an apostle, </a:t>
            </a:r>
            <a:r>
              <a:rPr lang="en-US" sz="3200" b="1" u="sng" dirty="0">
                <a:solidFill>
                  <a:srgbClr val="002060"/>
                </a:solidFill>
              </a:rPr>
              <a:t>set apart for the gospel of God, </a:t>
            </a:r>
          </a:p>
        </p:txBody>
      </p:sp>
      <p:sp>
        <p:nvSpPr>
          <p:cNvPr id="6" name="Rectangle 5">
            <a:extLst>
              <a:ext uri="{FF2B5EF4-FFF2-40B4-BE49-F238E27FC236}">
                <a16:creationId xmlns="" xmlns:a16="http://schemas.microsoft.com/office/drawing/2014/main" id="{8BB60F4F-6E61-4FA8-9A45-F144702263D0}"/>
              </a:ext>
            </a:extLst>
          </p:cNvPr>
          <p:cNvSpPr/>
          <p:nvPr/>
        </p:nvSpPr>
        <p:spPr>
          <a:xfrm>
            <a:off x="5518150" y="-1"/>
            <a:ext cx="6794500" cy="1143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Romans is </a:t>
            </a:r>
            <a:r>
              <a:rPr lang="en-US" sz="5400" b="1" i="1" dirty="0">
                <a:solidFill>
                  <a:schemeClr val="bg1"/>
                </a:solidFill>
              </a:rPr>
              <a:t>good news</a:t>
            </a:r>
          </a:p>
        </p:txBody>
      </p:sp>
      <p:sp>
        <p:nvSpPr>
          <p:cNvPr id="7" name="Rounded Rectangular Callout 11">
            <a:extLst>
              <a:ext uri="{FF2B5EF4-FFF2-40B4-BE49-F238E27FC236}">
                <a16:creationId xmlns="" xmlns:a16="http://schemas.microsoft.com/office/drawing/2014/main" id="{9549A773-2015-4A81-8F6E-E969BB771D5F}"/>
              </a:ext>
            </a:extLst>
          </p:cNvPr>
          <p:cNvSpPr/>
          <p:nvPr/>
        </p:nvSpPr>
        <p:spPr>
          <a:xfrm>
            <a:off x="165100" y="1291567"/>
            <a:ext cx="5473700" cy="914400"/>
          </a:xfrm>
          <a:prstGeom prst="wedgeRoundRectCallout">
            <a:avLst>
              <a:gd name="adj1" fmla="val -21927"/>
              <a:gd name="adj2" fmla="val 49596"/>
              <a:gd name="adj3" fmla="val 16667"/>
            </a:avLst>
          </a:prstGeom>
          <a:solidFill>
            <a:schemeClr val="tx1">
              <a:lumMod val="85000"/>
              <a:lumOff val="15000"/>
              <a:alpha val="6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We need good news!</a:t>
            </a:r>
          </a:p>
        </p:txBody>
      </p:sp>
      <p:sp>
        <p:nvSpPr>
          <p:cNvPr id="8" name="Rounded Rectangular Callout 11">
            <a:extLst>
              <a:ext uri="{FF2B5EF4-FFF2-40B4-BE49-F238E27FC236}">
                <a16:creationId xmlns="" xmlns:a16="http://schemas.microsoft.com/office/drawing/2014/main" id="{DEA680E8-C04B-438C-99A8-FF4BA57FFC4F}"/>
              </a:ext>
            </a:extLst>
          </p:cNvPr>
          <p:cNvSpPr/>
          <p:nvPr/>
        </p:nvSpPr>
        <p:spPr>
          <a:xfrm>
            <a:off x="3200400" y="4503857"/>
            <a:ext cx="8799102" cy="914400"/>
          </a:xfrm>
          <a:prstGeom prst="wedgeRoundRectCallout">
            <a:avLst>
              <a:gd name="adj1" fmla="val -21927"/>
              <a:gd name="adj2" fmla="val 49596"/>
              <a:gd name="adj3" fmla="val 16667"/>
            </a:avLst>
          </a:prstGeom>
          <a:solidFill>
            <a:schemeClr val="tx1">
              <a:lumMod val="85000"/>
              <a:lumOff val="15000"/>
              <a:alpha val="6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The gospel is what Romans is about</a:t>
            </a:r>
          </a:p>
        </p:txBody>
      </p:sp>
      <p:sp>
        <p:nvSpPr>
          <p:cNvPr id="9" name="Rectangle 8">
            <a:extLst>
              <a:ext uri="{FF2B5EF4-FFF2-40B4-BE49-F238E27FC236}">
                <a16:creationId xmlns="" xmlns:a16="http://schemas.microsoft.com/office/drawing/2014/main" id="{4F2339BC-9E4B-4E38-9AEB-305189356455}"/>
              </a:ext>
            </a:extLst>
          </p:cNvPr>
          <p:cNvSpPr/>
          <p:nvPr/>
        </p:nvSpPr>
        <p:spPr>
          <a:xfrm>
            <a:off x="-14412" y="1143000"/>
            <a:ext cx="12192000" cy="57150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1:1 </a:t>
            </a:r>
            <a:r>
              <a:rPr lang="en-US" sz="3200" b="1" u="sng" dirty="0">
                <a:solidFill>
                  <a:srgbClr val="002060"/>
                </a:solidFill>
              </a:rPr>
              <a:t>Paul</a:t>
            </a:r>
            <a:r>
              <a:rPr lang="en-US" sz="3200" dirty="0">
                <a:solidFill>
                  <a:schemeClr val="tx1"/>
                </a:solidFill>
              </a:rPr>
              <a:t>, a bond-servant of Christ Jesus, called as an apostle, set apart for the gospel of God, </a:t>
            </a:r>
            <a:r>
              <a:rPr lang="en-US" sz="3200" b="1" baseline="30000" dirty="0">
                <a:solidFill>
                  <a:schemeClr val="tx1"/>
                </a:solidFill>
              </a:rPr>
              <a:t>2 </a:t>
            </a:r>
            <a:r>
              <a:rPr lang="en-US" sz="3200" dirty="0">
                <a:solidFill>
                  <a:schemeClr val="tx1"/>
                </a:solidFill>
              </a:rPr>
              <a:t>which He promised beforehand through His prophets in the holy Scriptures, </a:t>
            </a:r>
            <a:r>
              <a:rPr lang="en-US" sz="3200" b="1" baseline="30000" dirty="0">
                <a:solidFill>
                  <a:schemeClr val="tx1"/>
                </a:solidFill>
              </a:rPr>
              <a:t>3 </a:t>
            </a:r>
            <a:r>
              <a:rPr lang="en-US" sz="3200" dirty="0">
                <a:solidFill>
                  <a:schemeClr val="tx1"/>
                </a:solidFill>
              </a:rPr>
              <a:t>concerning His Son, who was born  of a descendant of David according to the flesh, </a:t>
            </a:r>
            <a:r>
              <a:rPr lang="en-US" sz="3200" b="1" baseline="30000" dirty="0">
                <a:solidFill>
                  <a:schemeClr val="tx1"/>
                </a:solidFill>
              </a:rPr>
              <a:t>4 </a:t>
            </a:r>
            <a:r>
              <a:rPr lang="en-US" sz="3200" dirty="0">
                <a:solidFill>
                  <a:schemeClr val="tx1"/>
                </a:solidFill>
              </a:rPr>
              <a:t>who was declared the Son of God with power according to the Spirit of holiness by the resurrection from the dead, Jesus Christ our Lord, </a:t>
            </a:r>
            <a:r>
              <a:rPr lang="en-US" sz="3200" b="1" baseline="30000" dirty="0">
                <a:solidFill>
                  <a:schemeClr val="tx1"/>
                </a:solidFill>
              </a:rPr>
              <a:t>5 </a:t>
            </a:r>
            <a:r>
              <a:rPr lang="en-US" sz="3200" dirty="0">
                <a:solidFill>
                  <a:schemeClr val="tx1"/>
                </a:solidFill>
              </a:rPr>
              <a:t>through whom we have received grace and apostleship to bring about the obedience of faith among all the Gentiles in behalf of His name, </a:t>
            </a:r>
            <a:r>
              <a:rPr lang="en-US" sz="3200" b="1" baseline="30000" dirty="0">
                <a:solidFill>
                  <a:schemeClr val="tx1"/>
                </a:solidFill>
              </a:rPr>
              <a:t>6 </a:t>
            </a:r>
            <a:r>
              <a:rPr lang="en-US" sz="3200" dirty="0">
                <a:solidFill>
                  <a:schemeClr val="tx1"/>
                </a:solidFill>
              </a:rPr>
              <a:t>among whom you also are the called of Jesus Christ; </a:t>
            </a:r>
            <a:r>
              <a:rPr lang="en-US" sz="3200" b="1" baseline="30000" dirty="0">
                <a:solidFill>
                  <a:schemeClr val="tx1"/>
                </a:solidFill>
              </a:rPr>
              <a:t>7 </a:t>
            </a:r>
            <a:r>
              <a:rPr lang="en-US" sz="3200" b="1" u="sng" dirty="0">
                <a:solidFill>
                  <a:srgbClr val="002060"/>
                </a:solidFill>
              </a:rPr>
              <a:t>to all who are beloved of God in Rome</a:t>
            </a:r>
            <a:r>
              <a:rPr lang="en-US" sz="3200" dirty="0">
                <a:solidFill>
                  <a:schemeClr val="tx1"/>
                </a:solidFill>
              </a:rPr>
              <a:t>, called as saints: Grace to you and peace from God our Father and the Lord Jesus Christ.</a:t>
            </a:r>
          </a:p>
        </p:txBody>
      </p:sp>
    </p:spTree>
    <p:extLst>
      <p:ext uri="{BB962C8B-B14F-4D97-AF65-F5344CB8AC3E}">
        <p14:creationId xmlns:p14="http://schemas.microsoft.com/office/powerpoint/2010/main" val="2805784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PQR">
            <a:extLst>
              <a:ext uri="{FF2B5EF4-FFF2-40B4-BE49-F238E27FC236}">
                <a16:creationId xmlns="" xmlns:a16="http://schemas.microsoft.com/office/drawing/2014/main" id="{F95842BE-47F2-4A8D-A6EF-C129BC8D47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12192000" cy="462411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 xmlns:a16="http://schemas.microsoft.com/office/drawing/2014/main" id="{958383B7-8D14-4A74-A50F-2247CB29FF48}"/>
              </a:ext>
            </a:extLst>
          </p:cNvPr>
          <p:cNvSpPr/>
          <p:nvPr/>
        </p:nvSpPr>
        <p:spPr>
          <a:xfrm>
            <a:off x="0" y="0"/>
            <a:ext cx="5715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200" b="1" dirty="0">
                <a:solidFill>
                  <a:schemeClr val="bg1"/>
                </a:solidFill>
              </a:rPr>
              <a:t>  The GOSPEL:</a:t>
            </a:r>
          </a:p>
        </p:txBody>
      </p:sp>
      <p:sp>
        <p:nvSpPr>
          <p:cNvPr id="4" name="Rectangle 3">
            <a:extLst>
              <a:ext uri="{FF2B5EF4-FFF2-40B4-BE49-F238E27FC236}">
                <a16:creationId xmlns="" xmlns:a16="http://schemas.microsoft.com/office/drawing/2014/main" id="{F090E17D-66DA-4806-913E-8C8A2CCBFD14}"/>
              </a:ext>
            </a:extLst>
          </p:cNvPr>
          <p:cNvSpPr/>
          <p:nvPr/>
        </p:nvSpPr>
        <p:spPr>
          <a:xfrm>
            <a:off x="12700" y="5654674"/>
            <a:ext cx="12192000" cy="1203326"/>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1:1 </a:t>
            </a:r>
            <a:r>
              <a:rPr lang="en-US" sz="3200" dirty="0">
                <a:solidFill>
                  <a:srgbClr val="002060"/>
                </a:solidFill>
              </a:rPr>
              <a:t>Paul</a:t>
            </a:r>
            <a:r>
              <a:rPr lang="en-US" sz="3200" dirty="0">
                <a:solidFill>
                  <a:schemeClr val="tx1"/>
                </a:solidFill>
              </a:rPr>
              <a:t>, a bond-servant of Christ Jesus, called as an apostle, </a:t>
            </a:r>
            <a:r>
              <a:rPr lang="en-US" sz="3200" b="1" u="sng" dirty="0">
                <a:solidFill>
                  <a:srgbClr val="002060"/>
                </a:solidFill>
              </a:rPr>
              <a:t>set apart for the gospel of God, </a:t>
            </a:r>
          </a:p>
        </p:txBody>
      </p:sp>
      <p:sp>
        <p:nvSpPr>
          <p:cNvPr id="6" name="Rectangle 5">
            <a:extLst>
              <a:ext uri="{FF2B5EF4-FFF2-40B4-BE49-F238E27FC236}">
                <a16:creationId xmlns="" xmlns:a16="http://schemas.microsoft.com/office/drawing/2014/main" id="{8BB60F4F-6E61-4FA8-9A45-F144702263D0}"/>
              </a:ext>
            </a:extLst>
          </p:cNvPr>
          <p:cNvSpPr/>
          <p:nvPr/>
        </p:nvSpPr>
        <p:spPr>
          <a:xfrm>
            <a:off x="5518150" y="-1"/>
            <a:ext cx="6794500" cy="1143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Romans is </a:t>
            </a:r>
            <a:r>
              <a:rPr lang="en-US" sz="5400" b="1" i="1" dirty="0">
                <a:solidFill>
                  <a:schemeClr val="bg1"/>
                </a:solidFill>
              </a:rPr>
              <a:t>good news</a:t>
            </a:r>
          </a:p>
        </p:txBody>
      </p:sp>
      <p:sp>
        <p:nvSpPr>
          <p:cNvPr id="7" name="Rounded Rectangular Callout 11">
            <a:extLst>
              <a:ext uri="{FF2B5EF4-FFF2-40B4-BE49-F238E27FC236}">
                <a16:creationId xmlns="" xmlns:a16="http://schemas.microsoft.com/office/drawing/2014/main" id="{9549A773-2015-4A81-8F6E-E969BB771D5F}"/>
              </a:ext>
            </a:extLst>
          </p:cNvPr>
          <p:cNvSpPr/>
          <p:nvPr/>
        </p:nvSpPr>
        <p:spPr>
          <a:xfrm>
            <a:off x="165100" y="1291567"/>
            <a:ext cx="5473700" cy="914400"/>
          </a:xfrm>
          <a:prstGeom prst="wedgeRoundRectCallout">
            <a:avLst>
              <a:gd name="adj1" fmla="val -21927"/>
              <a:gd name="adj2" fmla="val 49596"/>
              <a:gd name="adj3" fmla="val 16667"/>
            </a:avLst>
          </a:prstGeom>
          <a:solidFill>
            <a:schemeClr val="tx1">
              <a:lumMod val="85000"/>
              <a:lumOff val="15000"/>
              <a:alpha val="6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We need good news!</a:t>
            </a:r>
          </a:p>
        </p:txBody>
      </p:sp>
      <p:sp>
        <p:nvSpPr>
          <p:cNvPr id="8" name="Rounded Rectangular Callout 11">
            <a:extLst>
              <a:ext uri="{FF2B5EF4-FFF2-40B4-BE49-F238E27FC236}">
                <a16:creationId xmlns="" xmlns:a16="http://schemas.microsoft.com/office/drawing/2014/main" id="{DEA680E8-C04B-438C-99A8-FF4BA57FFC4F}"/>
              </a:ext>
            </a:extLst>
          </p:cNvPr>
          <p:cNvSpPr/>
          <p:nvPr/>
        </p:nvSpPr>
        <p:spPr>
          <a:xfrm>
            <a:off x="3200400" y="4503857"/>
            <a:ext cx="8799102" cy="914400"/>
          </a:xfrm>
          <a:prstGeom prst="wedgeRoundRectCallout">
            <a:avLst>
              <a:gd name="adj1" fmla="val -21927"/>
              <a:gd name="adj2" fmla="val 49596"/>
              <a:gd name="adj3" fmla="val 16667"/>
            </a:avLst>
          </a:prstGeom>
          <a:solidFill>
            <a:schemeClr val="tx1">
              <a:lumMod val="85000"/>
              <a:lumOff val="15000"/>
              <a:alpha val="6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The gospel is what Romans is about</a:t>
            </a:r>
          </a:p>
        </p:txBody>
      </p:sp>
      <p:sp>
        <p:nvSpPr>
          <p:cNvPr id="9" name="Rectangle 8">
            <a:extLst>
              <a:ext uri="{FF2B5EF4-FFF2-40B4-BE49-F238E27FC236}">
                <a16:creationId xmlns="" xmlns:a16="http://schemas.microsoft.com/office/drawing/2014/main" id="{4F2339BC-9E4B-4E38-9AEB-305189356455}"/>
              </a:ext>
            </a:extLst>
          </p:cNvPr>
          <p:cNvSpPr/>
          <p:nvPr/>
        </p:nvSpPr>
        <p:spPr>
          <a:xfrm>
            <a:off x="-14412" y="1143000"/>
            <a:ext cx="12192000" cy="57150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1:1 </a:t>
            </a:r>
            <a:r>
              <a:rPr lang="en-US" sz="3200" b="1" u="sng" dirty="0">
                <a:solidFill>
                  <a:srgbClr val="002060"/>
                </a:solidFill>
              </a:rPr>
              <a:t>Paul</a:t>
            </a:r>
            <a:r>
              <a:rPr lang="en-US" sz="3200" dirty="0">
                <a:solidFill>
                  <a:schemeClr val="tx1"/>
                </a:solidFill>
              </a:rPr>
              <a:t>, a bond-servant of Christ Jesus, called as an apostle, </a:t>
            </a:r>
            <a:r>
              <a:rPr lang="en-US" sz="3200" dirty="0">
                <a:solidFill>
                  <a:schemeClr val="tx1"/>
                </a:solidFill>
                <a:highlight>
                  <a:srgbClr val="FFFF00"/>
                </a:highlight>
              </a:rPr>
              <a:t>set apart for the gospel of God, </a:t>
            </a:r>
            <a:r>
              <a:rPr lang="en-US" sz="3200" b="1" baseline="30000" dirty="0">
                <a:solidFill>
                  <a:schemeClr val="tx1"/>
                </a:solidFill>
                <a:highlight>
                  <a:srgbClr val="FFFF00"/>
                </a:highlight>
              </a:rPr>
              <a:t>2 </a:t>
            </a:r>
            <a:r>
              <a:rPr lang="en-US" sz="3200" dirty="0">
                <a:solidFill>
                  <a:schemeClr val="tx1"/>
                </a:solidFill>
                <a:highlight>
                  <a:srgbClr val="FFFF00"/>
                </a:highlight>
              </a:rPr>
              <a:t>which He promised beforehand through His prophets in the holy Scriptures, </a:t>
            </a:r>
            <a:r>
              <a:rPr lang="en-US" sz="3200" b="1" baseline="30000" dirty="0">
                <a:solidFill>
                  <a:schemeClr val="tx1"/>
                </a:solidFill>
                <a:highlight>
                  <a:srgbClr val="FFFF00"/>
                </a:highlight>
              </a:rPr>
              <a:t>3 </a:t>
            </a:r>
            <a:r>
              <a:rPr lang="en-US" sz="3200" dirty="0">
                <a:solidFill>
                  <a:schemeClr val="tx1"/>
                </a:solidFill>
                <a:highlight>
                  <a:srgbClr val="FFFF00"/>
                </a:highlight>
              </a:rPr>
              <a:t>concerning His Son, who was born  of a descendant of David according to the flesh, </a:t>
            </a:r>
            <a:r>
              <a:rPr lang="en-US" sz="3200" b="1" baseline="30000" dirty="0">
                <a:solidFill>
                  <a:schemeClr val="tx1"/>
                </a:solidFill>
                <a:highlight>
                  <a:srgbClr val="FFFF00"/>
                </a:highlight>
              </a:rPr>
              <a:t>4 </a:t>
            </a:r>
            <a:r>
              <a:rPr lang="en-US" sz="3200" dirty="0">
                <a:solidFill>
                  <a:schemeClr val="tx1"/>
                </a:solidFill>
                <a:highlight>
                  <a:srgbClr val="FFFF00"/>
                </a:highlight>
              </a:rPr>
              <a:t>who was declared the Son of God with power according to the Spirit of holiness by the resurrection from the dead, Jesus Christ our Lord, </a:t>
            </a:r>
            <a:r>
              <a:rPr lang="en-US" sz="3200" b="1" baseline="30000" dirty="0">
                <a:solidFill>
                  <a:schemeClr val="tx1"/>
                </a:solidFill>
                <a:highlight>
                  <a:srgbClr val="FFFF00"/>
                </a:highlight>
              </a:rPr>
              <a:t>5 </a:t>
            </a:r>
            <a:r>
              <a:rPr lang="en-US" sz="3200" dirty="0">
                <a:solidFill>
                  <a:schemeClr val="tx1"/>
                </a:solidFill>
                <a:highlight>
                  <a:srgbClr val="FFFF00"/>
                </a:highlight>
              </a:rPr>
              <a:t>through whom we have received grace and apostleship to bring about the obedience of faith among all the Gentiles in behalf of His name, </a:t>
            </a:r>
            <a:r>
              <a:rPr lang="en-US" sz="3200" b="1" baseline="30000" dirty="0">
                <a:solidFill>
                  <a:schemeClr val="tx1"/>
                </a:solidFill>
                <a:highlight>
                  <a:srgbClr val="FFFF00"/>
                </a:highlight>
              </a:rPr>
              <a:t>6 </a:t>
            </a:r>
            <a:r>
              <a:rPr lang="en-US" sz="3200" dirty="0">
                <a:solidFill>
                  <a:schemeClr val="tx1"/>
                </a:solidFill>
                <a:highlight>
                  <a:srgbClr val="FFFF00"/>
                </a:highlight>
              </a:rPr>
              <a:t>among whom you also are the called of Jesus Christ; </a:t>
            </a:r>
            <a:r>
              <a:rPr lang="en-US" sz="3200" b="1" baseline="30000" dirty="0">
                <a:solidFill>
                  <a:schemeClr val="tx1"/>
                </a:solidFill>
              </a:rPr>
              <a:t>7 </a:t>
            </a:r>
            <a:r>
              <a:rPr lang="en-US" sz="3200" b="1" u="sng" dirty="0">
                <a:solidFill>
                  <a:srgbClr val="002060"/>
                </a:solidFill>
              </a:rPr>
              <a:t>to all who are beloved of God in Rome</a:t>
            </a:r>
            <a:r>
              <a:rPr lang="en-US" sz="3200" dirty="0">
                <a:solidFill>
                  <a:schemeClr val="tx1"/>
                </a:solidFill>
              </a:rPr>
              <a:t>, called as saints: Grace to you and peace from God our Father and the Lord Jesus Christ.</a:t>
            </a:r>
          </a:p>
        </p:txBody>
      </p:sp>
    </p:spTree>
    <p:extLst>
      <p:ext uri="{BB962C8B-B14F-4D97-AF65-F5344CB8AC3E}">
        <p14:creationId xmlns:p14="http://schemas.microsoft.com/office/powerpoint/2010/main" val="4255852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958383B7-8D14-4A74-A50F-2247CB29FF48}"/>
              </a:ext>
            </a:extLst>
          </p:cNvPr>
          <p:cNvSpPr/>
          <p:nvPr/>
        </p:nvSpPr>
        <p:spPr>
          <a:xfrm>
            <a:off x="0" y="0"/>
            <a:ext cx="5715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200" b="1" dirty="0">
                <a:solidFill>
                  <a:schemeClr val="bg1"/>
                </a:solidFill>
              </a:rPr>
              <a:t>  The GOSPEL:</a:t>
            </a:r>
          </a:p>
        </p:txBody>
      </p:sp>
      <p:sp>
        <p:nvSpPr>
          <p:cNvPr id="4" name="Rectangle 3">
            <a:extLst>
              <a:ext uri="{FF2B5EF4-FFF2-40B4-BE49-F238E27FC236}">
                <a16:creationId xmlns="" xmlns:a16="http://schemas.microsoft.com/office/drawing/2014/main" id="{F090E17D-66DA-4806-913E-8C8A2CCBFD14}"/>
              </a:ext>
            </a:extLst>
          </p:cNvPr>
          <p:cNvSpPr/>
          <p:nvPr/>
        </p:nvSpPr>
        <p:spPr>
          <a:xfrm>
            <a:off x="12700" y="5654674"/>
            <a:ext cx="12192000" cy="1203326"/>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1:1 </a:t>
            </a:r>
            <a:r>
              <a:rPr lang="en-US" sz="3200" dirty="0">
                <a:solidFill>
                  <a:schemeClr val="tx1"/>
                </a:solidFill>
              </a:rPr>
              <a:t>Paul, a bond-servant of Christ Jesus, called as an apostle, set apart for the gospel of God, </a:t>
            </a:r>
          </a:p>
        </p:txBody>
      </p:sp>
      <p:sp>
        <p:nvSpPr>
          <p:cNvPr id="6" name="Rectangle 5">
            <a:extLst>
              <a:ext uri="{FF2B5EF4-FFF2-40B4-BE49-F238E27FC236}">
                <a16:creationId xmlns="" xmlns:a16="http://schemas.microsoft.com/office/drawing/2014/main" id="{8BB60F4F-6E61-4FA8-9A45-F144702263D0}"/>
              </a:ext>
            </a:extLst>
          </p:cNvPr>
          <p:cNvSpPr/>
          <p:nvPr/>
        </p:nvSpPr>
        <p:spPr>
          <a:xfrm>
            <a:off x="5518150" y="-1"/>
            <a:ext cx="6794500" cy="1143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Romans is </a:t>
            </a:r>
            <a:r>
              <a:rPr lang="en-US" sz="5400" b="1" i="1" dirty="0">
                <a:solidFill>
                  <a:schemeClr val="bg1"/>
                </a:solidFill>
              </a:rPr>
              <a:t>good news</a:t>
            </a:r>
          </a:p>
        </p:txBody>
      </p:sp>
      <p:sp>
        <p:nvSpPr>
          <p:cNvPr id="7" name="Rounded Rectangular Callout 11">
            <a:extLst>
              <a:ext uri="{FF2B5EF4-FFF2-40B4-BE49-F238E27FC236}">
                <a16:creationId xmlns="" xmlns:a16="http://schemas.microsoft.com/office/drawing/2014/main" id="{9549A773-2015-4A81-8F6E-E969BB771D5F}"/>
              </a:ext>
            </a:extLst>
          </p:cNvPr>
          <p:cNvSpPr/>
          <p:nvPr/>
        </p:nvSpPr>
        <p:spPr>
          <a:xfrm>
            <a:off x="165100" y="1291567"/>
            <a:ext cx="6540500" cy="914400"/>
          </a:xfrm>
          <a:prstGeom prst="wedgeRoundRectCallout">
            <a:avLst>
              <a:gd name="adj1" fmla="val -21927"/>
              <a:gd name="adj2" fmla="val 49596"/>
              <a:gd name="adj3" fmla="val 16667"/>
            </a:avLst>
          </a:prstGeom>
          <a:solidFill>
            <a:schemeClr val="tx1">
              <a:lumMod val="85000"/>
              <a:lumOff val="15000"/>
              <a:alpha val="6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5 things about the Gospel</a:t>
            </a:r>
          </a:p>
        </p:txBody>
      </p:sp>
    </p:spTree>
    <p:extLst>
      <p:ext uri="{BB962C8B-B14F-4D97-AF65-F5344CB8AC3E}">
        <p14:creationId xmlns:p14="http://schemas.microsoft.com/office/powerpoint/2010/main" val="3048707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958383B7-8D14-4A74-A50F-2247CB29FF48}"/>
              </a:ext>
            </a:extLst>
          </p:cNvPr>
          <p:cNvSpPr/>
          <p:nvPr/>
        </p:nvSpPr>
        <p:spPr>
          <a:xfrm>
            <a:off x="0" y="0"/>
            <a:ext cx="5715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200" b="1" dirty="0">
                <a:solidFill>
                  <a:schemeClr val="bg1"/>
                </a:solidFill>
              </a:rPr>
              <a:t>  The GOSPEL:</a:t>
            </a:r>
          </a:p>
        </p:txBody>
      </p:sp>
      <p:sp>
        <p:nvSpPr>
          <p:cNvPr id="4" name="Rectangle 3">
            <a:extLst>
              <a:ext uri="{FF2B5EF4-FFF2-40B4-BE49-F238E27FC236}">
                <a16:creationId xmlns="" xmlns:a16="http://schemas.microsoft.com/office/drawing/2014/main" id="{F090E17D-66DA-4806-913E-8C8A2CCBFD14}"/>
              </a:ext>
            </a:extLst>
          </p:cNvPr>
          <p:cNvSpPr/>
          <p:nvPr/>
        </p:nvSpPr>
        <p:spPr>
          <a:xfrm>
            <a:off x="12700" y="5654674"/>
            <a:ext cx="12192000" cy="1203326"/>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1:1 </a:t>
            </a:r>
            <a:r>
              <a:rPr lang="en-US" sz="3200" dirty="0">
                <a:solidFill>
                  <a:schemeClr val="tx1"/>
                </a:solidFill>
              </a:rPr>
              <a:t>Paul, a bond-servant of Christ Jesus, called as an apostle, set apart for the gospel </a:t>
            </a:r>
            <a:r>
              <a:rPr lang="en-US" sz="3200" b="1" u="sng" dirty="0">
                <a:solidFill>
                  <a:srgbClr val="002060"/>
                </a:solidFill>
              </a:rPr>
              <a:t>of God</a:t>
            </a:r>
            <a:r>
              <a:rPr lang="en-US" sz="3200" dirty="0">
                <a:solidFill>
                  <a:schemeClr val="tx1"/>
                </a:solidFill>
              </a:rPr>
              <a:t>, </a:t>
            </a:r>
          </a:p>
        </p:txBody>
      </p:sp>
      <p:sp>
        <p:nvSpPr>
          <p:cNvPr id="7" name="Rounded Rectangular Callout 11">
            <a:extLst>
              <a:ext uri="{FF2B5EF4-FFF2-40B4-BE49-F238E27FC236}">
                <a16:creationId xmlns="" xmlns:a16="http://schemas.microsoft.com/office/drawing/2014/main" id="{9549A773-2015-4A81-8F6E-E969BB771D5F}"/>
              </a:ext>
            </a:extLst>
          </p:cNvPr>
          <p:cNvSpPr/>
          <p:nvPr/>
        </p:nvSpPr>
        <p:spPr>
          <a:xfrm>
            <a:off x="165100" y="1291567"/>
            <a:ext cx="6540500" cy="914400"/>
          </a:xfrm>
          <a:prstGeom prst="wedgeRoundRectCallout">
            <a:avLst>
              <a:gd name="adj1" fmla="val -21927"/>
              <a:gd name="adj2" fmla="val 49596"/>
              <a:gd name="adj3" fmla="val 16667"/>
            </a:avLst>
          </a:prstGeom>
          <a:solidFill>
            <a:schemeClr val="tx1">
              <a:lumMod val="85000"/>
              <a:lumOff val="15000"/>
              <a:alpha val="6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5 things about the Gospel</a:t>
            </a:r>
          </a:p>
        </p:txBody>
      </p:sp>
      <p:sp>
        <p:nvSpPr>
          <p:cNvPr id="8" name="Rectangle 7">
            <a:extLst>
              <a:ext uri="{FF2B5EF4-FFF2-40B4-BE49-F238E27FC236}">
                <a16:creationId xmlns="" xmlns:a16="http://schemas.microsoft.com/office/drawing/2014/main" id="{D48869A4-A6D7-4B3F-849A-AEBC282B0A37}"/>
              </a:ext>
            </a:extLst>
          </p:cNvPr>
          <p:cNvSpPr/>
          <p:nvPr/>
        </p:nvSpPr>
        <p:spPr>
          <a:xfrm>
            <a:off x="5410200" y="-1"/>
            <a:ext cx="6794500" cy="1143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The good news </a:t>
            </a:r>
            <a:r>
              <a:rPr lang="en-US" sz="5400" b="1" i="1" dirty="0">
                <a:solidFill>
                  <a:schemeClr val="bg1"/>
                </a:solidFill>
              </a:rPr>
              <a:t>of God</a:t>
            </a:r>
          </a:p>
        </p:txBody>
      </p:sp>
    </p:spTree>
    <p:extLst>
      <p:ext uri="{BB962C8B-B14F-4D97-AF65-F5344CB8AC3E}">
        <p14:creationId xmlns:p14="http://schemas.microsoft.com/office/powerpoint/2010/main" val="2475290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958383B7-8D14-4A74-A50F-2247CB29FF48}"/>
              </a:ext>
            </a:extLst>
          </p:cNvPr>
          <p:cNvSpPr/>
          <p:nvPr/>
        </p:nvSpPr>
        <p:spPr>
          <a:xfrm>
            <a:off x="0" y="0"/>
            <a:ext cx="5715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200" b="1" dirty="0">
                <a:solidFill>
                  <a:schemeClr val="bg1"/>
                </a:solidFill>
              </a:rPr>
              <a:t>  The GOSPEL:</a:t>
            </a:r>
          </a:p>
        </p:txBody>
      </p:sp>
      <p:sp>
        <p:nvSpPr>
          <p:cNvPr id="4" name="Rectangle 3">
            <a:extLst>
              <a:ext uri="{FF2B5EF4-FFF2-40B4-BE49-F238E27FC236}">
                <a16:creationId xmlns="" xmlns:a16="http://schemas.microsoft.com/office/drawing/2014/main" id="{F090E17D-66DA-4806-913E-8C8A2CCBFD14}"/>
              </a:ext>
            </a:extLst>
          </p:cNvPr>
          <p:cNvSpPr/>
          <p:nvPr/>
        </p:nvSpPr>
        <p:spPr>
          <a:xfrm>
            <a:off x="12700" y="5654674"/>
            <a:ext cx="12192000" cy="1203326"/>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1:1 </a:t>
            </a:r>
            <a:r>
              <a:rPr lang="en-US" sz="3200" dirty="0">
                <a:solidFill>
                  <a:schemeClr val="tx1"/>
                </a:solidFill>
              </a:rPr>
              <a:t>Paul, a bond-servant of Christ Jesus, called as an apostle, set apart for the gospel </a:t>
            </a:r>
            <a:r>
              <a:rPr lang="en-US" sz="3200" b="1" u="sng" dirty="0">
                <a:solidFill>
                  <a:srgbClr val="002060"/>
                </a:solidFill>
              </a:rPr>
              <a:t>of God</a:t>
            </a:r>
            <a:r>
              <a:rPr lang="en-US" sz="3200" dirty="0">
                <a:solidFill>
                  <a:schemeClr val="tx1"/>
                </a:solidFill>
              </a:rPr>
              <a:t>, </a:t>
            </a:r>
          </a:p>
        </p:txBody>
      </p:sp>
      <p:sp>
        <p:nvSpPr>
          <p:cNvPr id="7" name="Rounded Rectangular Callout 11">
            <a:extLst>
              <a:ext uri="{FF2B5EF4-FFF2-40B4-BE49-F238E27FC236}">
                <a16:creationId xmlns="" xmlns:a16="http://schemas.microsoft.com/office/drawing/2014/main" id="{9549A773-2015-4A81-8F6E-E969BB771D5F}"/>
              </a:ext>
            </a:extLst>
          </p:cNvPr>
          <p:cNvSpPr/>
          <p:nvPr/>
        </p:nvSpPr>
        <p:spPr>
          <a:xfrm>
            <a:off x="165100" y="1291567"/>
            <a:ext cx="11798300" cy="914400"/>
          </a:xfrm>
          <a:prstGeom prst="wedgeRoundRectCallout">
            <a:avLst>
              <a:gd name="adj1" fmla="val -21927"/>
              <a:gd name="adj2" fmla="val 49596"/>
              <a:gd name="adj3" fmla="val 16667"/>
            </a:avLst>
          </a:prstGeom>
          <a:solidFill>
            <a:schemeClr val="tx1">
              <a:lumMod val="85000"/>
              <a:lumOff val="15000"/>
              <a:alpha val="6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Good news about </a:t>
            </a:r>
            <a:r>
              <a:rPr lang="en-US" sz="4400" b="1" i="1" u="sng" dirty="0"/>
              <a:t>the</a:t>
            </a:r>
            <a:r>
              <a:rPr lang="en-US" sz="4400" b="1" dirty="0"/>
              <a:t> essential issue for mankind</a:t>
            </a:r>
          </a:p>
        </p:txBody>
      </p:sp>
      <p:sp>
        <p:nvSpPr>
          <p:cNvPr id="8" name="Rectangle 7">
            <a:extLst>
              <a:ext uri="{FF2B5EF4-FFF2-40B4-BE49-F238E27FC236}">
                <a16:creationId xmlns="" xmlns:a16="http://schemas.microsoft.com/office/drawing/2014/main" id="{9B001EE6-9263-44B1-BC26-B1D87F3E965A}"/>
              </a:ext>
            </a:extLst>
          </p:cNvPr>
          <p:cNvSpPr/>
          <p:nvPr/>
        </p:nvSpPr>
        <p:spPr>
          <a:xfrm>
            <a:off x="5410200" y="-1"/>
            <a:ext cx="6794500" cy="1143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The good news </a:t>
            </a:r>
            <a:r>
              <a:rPr lang="en-US" sz="5400" b="1" i="1" dirty="0">
                <a:solidFill>
                  <a:schemeClr val="bg1"/>
                </a:solidFill>
              </a:rPr>
              <a:t>of God</a:t>
            </a:r>
          </a:p>
        </p:txBody>
      </p:sp>
      <p:sp>
        <p:nvSpPr>
          <p:cNvPr id="9" name="Rounded Rectangular Callout 11">
            <a:extLst>
              <a:ext uri="{FF2B5EF4-FFF2-40B4-BE49-F238E27FC236}">
                <a16:creationId xmlns="" xmlns:a16="http://schemas.microsoft.com/office/drawing/2014/main" id="{E50BE7CF-F1BE-489D-A2DC-560DB6EB8A86}"/>
              </a:ext>
            </a:extLst>
          </p:cNvPr>
          <p:cNvSpPr/>
          <p:nvPr/>
        </p:nvSpPr>
        <p:spPr>
          <a:xfrm>
            <a:off x="165100" y="3028020"/>
            <a:ext cx="3886200" cy="914400"/>
          </a:xfrm>
          <a:prstGeom prst="wedgeRoundRectCallout">
            <a:avLst>
              <a:gd name="adj1" fmla="val -21927"/>
              <a:gd name="adj2" fmla="val 49596"/>
              <a:gd name="adj3" fmla="val 16667"/>
            </a:avLst>
          </a:prstGeom>
          <a:solidFill>
            <a:schemeClr val="tx1">
              <a:lumMod val="85000"/>
              <a:lumOff val="15000"/>
              <a:alpha val="6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The problem:</a:t>
            </a:r>
          </a:p>
        </p:txBody>
      </p:sp>
    </p:spTree>
    <p:extLst>
      <p:ext uri="{BB962C8B-B14F-4D97-AF65-F5344CB8AC3E}">
        <p14:creationId xmlns:p14="http://schemas.microsoft.com/office/powerpoint/2010/main" val="1893411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958383B7-8D14-4A74-A50F-2247CB29FF48}"/>
              </a:ext>
            </a:extLst>
          </p:cNvPr>
          <p:cNvSpPr/>
          <p:nvPr/>
        </p:nvSpPr>
        <p:spPr>
          <a:xfrm>
            <a:off x="0" y="0"/>
            <a:ext cx="5715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200" b="1" dirty="0">
                <a:solidFill>
                  <a:schemeClr val="bg1"/>
                </a:solidFill>
              </a:rPr>
              <a:t>  The GOSPEL:</a:t>
            </a:r>
          </a:p>
        </p:txBody>
      </p:sp>
      <p:sp>
        <p:nvSpPr>
          <p:cNvPr id="7" name="Rounded Rectangular Callout 11">
            <a:extLst>
              <a:ext uri="{FF2B5EF4-FFF2-40B4-BE49-F238E27FC236}">
                <a16:creationId xmlns="" xmlns:a16="http://schemas.microsoft.com/office/drawing/2014/main" id="{9549A773-2015-4A81-8F6E-E969BB771D5F}"/>
              </a:ext>
            </a:extLst>
          </p:cNvPr>
          <p:cNvSpPr/>
          <p:nvPr/>
        </p:nvSpPr>
        <p:spPr>
          <a:xfrm>
            <a:off x="165100" y="1291567"/>
            <a:ext cx="11798300" cy="914400"/>
          </a:xfrm>
          <a:prstGeom prst="wedgeRoundRectCallout">
            <a:avLst>
              <a:gd name="adj1" fmla="val -21927"/>
              <a:gd name="adj2" fmla="val 49596"/>
              <a:gd name="adj3" fmla="val 16667"/>
            </a:avLst>
          </a:prstGeom>
          <a:solidFill>
            <a:schemeClr val="tx1">
              <a:lumMod val="85000"/>
              <a:lumOff val="15000"/>
              <a:alpha val="6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Good news about </a:t>
            </a:r>
            <a:r>
              <a:rPr lang="en-US" sz="4400" b="1" i="1" u="sng" dirty="0"/>
              <a:t>the</a:t>
            </a:r>
            <a:r>
              <a:rPr lang="en-US" sz="4400" b="1" dirty="0"/>
              <a:t> essential issue for mankind</a:t>
            </a:r>
          </a:p>
        </p:txBody>
      </p:sp>
      <p:sp>
        <p:nvSpPr>
          <p:cNvPr id="8" name="Rectangle 7">
            <a:extLst>
              <a:ext uri="{FF2B5EF4-FFF2-40B4-BE49-F238E27FC236}">
                <a16:creationId xmlns="" xmlns:a16="http://schemas.microsoft.com/office/drawing/2014/main" id="{9B001EE6-9263-44B1-BC26-B1D87F3E965A}"/>
              </a:ext>
            </a:extLst>
          </p:cNvPr>
          <p:cNvSpPr/>
          <p:nvPr/>
        </p:nvSpPr>
        <p:spPr>
          <a:xfrm>
            <a:off x="5410200" y="-1"/>
            <a:ext cx="6794500" cy="1143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The good news </a:t>
            </a:r>
            <a:r>
              <a:rPr lang="en-US" sz="5400" b="1" i="1" dirty="0">
                <a:solidFill>
                  <a:schemeClr val="bg1"/>
                </a:solidFill>
              </a:rPr>
              <a:t>of God</a:t>
            </a:r>
          </a:p>
        </p:txBody>
      </p:sp>
      <p:sp>
        <p:nvSpPr>
          <p:cNvPr id="9" name="Rounded Rectangular Callout 11">
            <a:extLst>
              <a:ext uri="{FF2B5EF4-FFF2-40B4-BE49-F238E27FC236}">
                <a16:creationId xmlns="" xmlns:a16="http://schemas.microsoft.com/office/drawing/2014/main" id="{E50BE7CF-F1BE-489D-A2DC-560DB6EB8A86}"/>
              </a:ext>
            </a:extLst>
          </p:cNvPr>
          <p:cNvSpPr/>
          <p:nvPr/>
        </p:nvSpPr>
        <p:spPr>
          <a:xfrm>
            <a:off x="165100" y="3028020"/>
            <a:ext cx="3886200" cy="914400"/>
          </a:xfrm>
          <a:prstGeom prst="wedgeRoundRectCallout">
            <a:avLst>
              <a:gd name="adj1" fmla="val -21927"/>
              <a:gd name="adj2" fmla="val 49596"/>
              <a:gd name="adj3" fmla="val 16667"/>
            </a:avLst>
          </a:prstGeom>
          <a:solidFill>
            <a:schemeClr val="tx1">
              <a:lumMod val="85000"/>
              <a:lumOff val="15000"/>
              <a:alpha val="6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The problem:</a:t>
            </a:r>
          </a:p>
        </p:txBody>
      </p:sp>
      <p:sp>
        <p:nvSpPr>
          <p:cNvPr id="10" name="Rectangle 9">
            <a:extLst>
              <a:ext uri="{FF2B5EF4-FFF2-40B4-BE49-F238E27FC236}">
                <a16:creationId xmlns="" xmlns:a16="http://schemas.microsoft.com/office/drawing/2014/main" id="{D6CEEF2A-ABD7-4A96-8553-AD3C339260EC}"/>
              </a:ext>
            </a:extLst>
          </p:cNvPr>
          <p:cNvSpPr/>
          <p:nvPr/>
        </p:nvSpPr>
        <p:spPr>
          <a:xfrm>
            <a:off x="0" y="5592726"/>
            <a:ext cx="12192000" cy="1265274"/>
          </a:xfrm>
          <a:prstGeom prst="rect">
            <a:avLst/>
          </a:prstGeom>
          <a:solidFill>
            <a:schemeClr val="bg2">
              <a:lumMod val="9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5:12 </a:t>
            </a:r>
            <a:r>
              <a:rPr lang="en-US" sz="3200" dirty="0">
                <a:solidFill>
                  <a:srgbClr val="000000"/>
                </a:solidFill>
                <a:effectLst/>
                <a:ea typeface="Times New Roman" panose="02020603050405020304" pitchFamily="18" charset="0"/>
                <a:cs typeface="Calibri" panose="020F0502020204030204" pitchFamily="34" charset="0"/>
              </a:rPr>
              <a:t>When Adam sinned, sin entered the world. Adam’s sin brought death, so death spread to everyone, for everyone sinned.</a:t>
            </a:r>
            <a:endParaRPr lang="en-US" sz="3200" dirty="0">
              <a:effectLst/>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2" name="Rounded Rectangular Callout 11">
            <a:extLst>
              <a:ext uri="{FF2B5EF4-FFF2-40B4-BE49-F238E27FC236}">
                <a16:creationId xmlns="" xmlns:a16="http://schemas.microsoft.com/office/drawing/2014/main" id="{E1D74C7A-7349-61A2-7222-CABC1BEDBCFC}"/>
              </a:ext>
            </a:extLst>
          </p:cNvPr>
          <p:cNvSpPr/>
          <p:nvPr/>
        </p:nvSpPr>
        <p:spPr>
          <a:xfrm>
            <a:off x="6248400" y="3966234"/>
            <a:ext cx="5486400" cy="1371600"/>
          </a:xfrm>
          <a:prstGeom prst="wedgeRoundRectCallout">
            <a:avLst>
              <a:gd name="adj1" fmla="val -21927"/>
              <a:gd name="adj2" fmla="val 49596"/>
              <a:gd name="adj3" fmla="val 16667"/>
            </a:avLst>
          </a:prstGeom>
          <a:solidFill>
            <a:schemeClr val="accent1">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That’s why the world is filled with bad news</a:t>
            </a:r>
          </a:p>
        </p:txBody>
      </p:sp>
    </p:spTree>
    <p:extLst>
      <p:ext uri="{BB962C8B-B14F-4D97-AF65-F5344CB8AC3E}">
        <p14:creationId xmlns:p14="http://schemas.microsoft.com/office/powerpoint/2010/main" val="82746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958383B7-8D14-4A74-A50F-2247CB29FF48}"/>
              </a:ext>
            </a:extLst>
          </p:cNvPr>
          <p:cNvSpPr/>
          <p:nvPr/>
        </p:nvSpPr>
        <p:spPr>
          <a:xfrm>
            <a:off x="0" y="0"/>
            <a:ext cx="5715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200" b="1" dirty="0">
                <a:solidFill>
                  <a:schemeClr val="bg1"/>
                </a:solidFill>
              </a:rPr>
              <a:t>  The GOSPEL:</a:t>
            </a:r>
          </a:p>
        </p:txBody>
      </p:sp>
      <p:sp>
        <p:nvSpPr>
          <p:cNvPr id="7" name="Rounded Rectangular Callout 11">
            <a:extLst>
              <a:ext uri="{FF2B5EF4-FFF2-40B4-BE49-F238E27FC236}">
                <a16:creationId xmlns="" xmlns:a16="http://schemas.microsoft.com/office/drawing/2014/main" id="{9549A773-2015-4A81-8F6E-E969BB771D5F}"/>
              </a:ext>
            </a:extLst>
          </p:cNvPr>
          <p:cNvSpPr/>
          <p:nvPr/>
        </p:nvSpPr>
        <p:spPr>
          <a:xfrm>
            <a:off x="165100" y="1291567"/>
            <a:ext cx="11798300" cy="914400"/>
          </a:xfrm>
          <a:prstGeom prst="wedgeRoundRectCallout">
            <a:avLst>
              <a:gd name="adj1" fmla="val -21927"/>
              <a:gd name="adj2" fmla="val 49596"/>
              <a:gd name="adj3" fmla="val 16667"/>
            </a:avLst>
          </a:prstGeom>
          <a:solidFill>
            <a:schemeClr val="tx1">
              <a:lumMod val="85000"/>
              <a:lumOff val="15000"/>
              <a:alpha val="6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Good news about </a:t>
            </a:r>
            <a:r>
              <a:rPr lang="en-US" sz="4400" b="1" i="1" u="sng" dirty="0"/>
              <a:t>the</a:t>
            </a:r>
            <a:r>
              <a:rPr lang="en-US" sz="4400" b="1" dirty="0"/>
              <a:t> essential issue for mankind</a:t>
            </a:r>
          </a:p>
        </p:txBody>
      </p:sp>
      <p:sp>
        <p:nvSpPr>
          <p:cNvPr id="8" name="Rectangle 7">
            <a:extLst>
              <a:ext uri="{FF2B5EF4-FFF2-40B4-BE49-F238E27FC236}">
                <a16:creationId xmlns="" xmlns:a16="http://schemas.microsoft.com/office/drawing/2014/main" id="{9B001EE6-9263-44B1-BC26-B1D87F3E965A}"/>
              </a:ext>
            </a:extLst>
          </p:cNvPr>
          <p:cNvSpPr/>
          <p:nvPr/>
        </p:nvSpPr>
        <p:spPr>
          <a:xfrm>
            <a:off x="5410200" y="-1"/>
            <a:ext cx="6794500" cy="1143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The good news </a:t>
            </a:r>
            <a:r>
              <a:rPr lang="en-US" sz="5400" b="1" i="1" dirty="0">
                <a:solidFill>
                  <a:schemeClr val="bg1"/>
                </a:solidFill>
              </a:rPr>
              <a:t>of God</a:t>
            </a:r>
          </a:p>
        </p:txBody>
      </p:sp>
      <p:sp>
        <p:nvSpPr>
          <p:cNvPr id="9" name="Rounded Rectangular Callout 11">
            <a:extLst>
              <a:ext uri="{FF2B5EF4-FFF2-40B4-BE49-F238E27FC236}">
                <a16:creationId xmlns="" xmlns:a16="http://schemas.microsoft.com/office/drawing/2014/main" id="{E50BE7CF-F1BE-489D-A2DC-560DB6EB8A86}"/>
              </a:ext>
            </a:extLst>
          </p:cNvPr>
          <p:cNvSpPr/>
          <p:nvPr/>
        </p:nvSpPr>
        <p:spPr>
          <a:xfrm>
            <a:off x="165100" y="3028020"/>
            <a:ext cx="3886200" cy="914400"/>
          </a:xfrm>
          <a:prstGeom prst="wedgeRoundRectCallout">
            <a:avLst>
              <a:gd name="adj1" fmla="val -21927"/>
              <a:gd name="adj2" fmla="val 49596"/>
              <a:gd name="adj3" fmla="val 16667"/>
            </a:avLst>
          </a:prstGeom>
          <a:solidFill>
            <a:schemeClr val="tx1">
              <a:lumMod val="85000"/>
              <a:lumOff val="15000"/>
              <a:alpha val="6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The problem:</a:t>
            </a:r>
          </a:p>
        </p:txBody>
      </p:sp>
      <p:sp>
        <p:nvSpPr>
          <p:cNvPr id="10" name="Rectangle 9">
            <a:extLst>
              <a:ext uri="{FF2B5EF4-FFF2-40B4-BE49-F238E27FC236}">
                <a16:creationId xmlns="" xmlns:a16="http://schemas.microsoft.com/office/drawing/2014/main" id="{D6CEEF2A-ABD7-4A96-8553-AD3C339260EC}"/>
              </a:ext>
            </a:extLst>
          </p:cNvPr>
          <p:cNvSpPr/>
          <p:nvPr/>
        </p:nvSpPr>
        <p:spPr>
          <a:xfrm>
            <a:off x="0" y="5592726"/>
            <a:ext cx="12192000" cy="1265274"/>
          </a:xfrm>
          <a:prstGeom prst="rect">
            <a:avLst/>
          </a:prstGeom>
          <a:solidFill>
            <a:schemeClr val="bg2">
              <a:lumMod val="9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3:23</a:t>
            </a:r>
            <a:r>
              <a:rPr lang="en-US" sz="3200" b="1" baseline="30000" dirty="0">
                <a:solidFill>
                  <a:srgbClr val="000000"/>
                </a:solidFill>
                <a:effectLst/>
                <a:ea typeface="Times New Roman" panose="02020603050405020304" pitchFamily="18" charset="0"/>
              </a:rPr>
              <a:t>  </a:t>
            </a:r>
            <a:r>
              <a:rPr lang="en-US" sz="3200" dirty="0">
                <a:solidFill>
                  <a:srgbClr val="000000"/>
                </a:solidFill>
                <a:effectLst/>
                <a:ea typeface="Times New Roman" panose="02020603050405020304" pitchFamily="18" charset="0"/>
              </a:rPr>
              <a:t>For everyone has sinned; we all fall short of God’s glorious standard</a:t>
            </a:r>
            <a:endParaRPr lang="en-US" sz="3200" dirty="0">
              <a:solidFill>
                <a:schemeClr val="tx1"/>
              </a:solidFill>
            </a:endParaRPr>
          </a:p>
        </p:txBody>
      </p:sp>
    </p:spTree>
    <p:extLst>
      <p:ext uri="{BB962C8B-B14F-4D97-AF65-F5344CB8AC3E}">
        <p14:creationId xmlns:p14="http://schemas.microsoft.com/office/powerpoint/2010/main" val="1136468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958383B7-8D14-4A74-A50F-2247CB29FF48}"/>
              </a:ext>
            </a:extLst>
          </p:cNvPr>
          <p:cNvSpPr/>
          <p:nvPr/>
        </p:nvSpPr>
        <p:spPr>
          <a:xfrm>
            <a:off x="0" y="0"/>
            <a:ext cx="5715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200" b="1" dirty="0">
                <a:solidFill>
                  <a:schemeClr val="bg1"/>
                </a:solidFill>
              </a:rPr>
              <a:t>  The GOSPEL:</a:t>
            </a:r>
          </a:p>
        </p:txBody>
      </p:sp>
      <p:sp>
        <p:nvSpPr>
          <p:cNvPr id="7" name="Rounded Rectangular Callout 11">
            <a:extLst>
              <a:ext uri="{FF2B5EF4-FFF2-40B4-BE49-F238E27FC236}">
                <a16:creationId xmlns="" xmlns:a16="http://schemas.microsoft.com/office/drawing/2014/main" id="{9549A773-2015-4A81-8F6E-E969BB771D5F}"/>
              </a:ext>
            </a:extLst>
          </p:cNvPr>
          <p:cNvSpPr/>
          <p:nvPr/>
        </p:nvSpPr>
        <p:spPr>
          <a:xfrm>
            <a:off x="165100" y="1291567"/>
            <a:ext cx="11798300" cy="914400"/>
          </a:xfrm>
          <a:prstGeom prst="wedgeRoundRectCallout">
            <a:avLst>
              <a:gd name="adj1" fmla="val -21927"/>
              <a:gd name="adj2" fmla="val 49596"/>
              <a:gd name="adj3" fmla="val 16667"/>
            </a:avLst>
          </a:prstGeom>
          <a:solidFill>
            <a:schemeClr val="tx1">
              <a:lumMod val="85000"/>
              <a:lumOff val="15000"/>
              <a:alpha val="6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Good news about </a:t>
            </a:r>
            <a:r>
              <a:rPr lang="en-US" sz="4400" b="1" i="1" u="sng" dirty="0"/>
              <a:t>the</a:t>
            </a:r>
            <a:r>
              <a:rPr lang="en-US" sz="4400" b="1" dirty="0"/>
              <a:t> essential issue for mankind</a:t>
            </a:r>
          </a:p>
        </p:txBody>
      </p:sp>
      <p:sp>
        <p:nvSpPr>
          <p:cNvPr id="8" name="Rectangle 7">
            <a:extLst>
              <a:ext uri="{FF2B5EF4-FFF2-40B4-BE49-F238E27FC236}">
                <a16:creationId xmlns="" xmlns:a16="http://schemas.microsoft.com/office/drawing/2014/main" id="{9B001EE6-9263-44B1-BC26-B1D87F3E965A}"/>
              </a:ext>
            </a:extLst>
          </p:cNvPr>
          <p:cNvSpPr/>
          <p:nvPr/>
        </p:nvSpPr>
        <p:spPr>
          <a:xfrm>
            <a:off x="5410200" y="-1"/>
            <a:ext cx="6794500" cy="1143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The good news </a:t>
            </a:r>
            <a:r>
              <a:rPr lang="en-US" sz="5400" b="1" i="1" dirty="0">
                <a:solidFill>
                  <a:schemeClr val="bg1"/>
                </a:solidFill>
              </a:rPr>
              <a:t>of God</a:t>
            </a:r>
          </a:p>
        </p:txBody>
      </p:sp>
      <p:sp>
        <p:nvSpPr>
          <p:cNvPr id="9" name="Rounded Rectangular Callout 11">
            <a:extLst>
              <a:ext uri="{FF2B5EF4-FFF2-40B4-BE49-F238E27FC236}">
                <a16:creationId xmlns="" xmlns:a16="http://schemas.microsoft.com/office/drawing/2014/main" id="{E50BE7CF-F1BE-489D-A2DC-560DB6EB8A86}"/>
              </a:ext>
            </a:extLst>
          </p:cNvPr>
          <p:cNvSpPr/>
          <p:nvPr/>
        </p:nvSpPr>
        <p:spPr>
          <a:xfrm>
            <a:off x="165100" y="3028020"/>
            <a:ext cx="3886200" cy="914400"/>
          </a:xfrm>
          <a:prstGeom prst="wedgeRoundRectCallout">
            <a:avLst>
              <a:gd name="adj1" fmla="val -21927"/>
              <a:gd name="adj2" fmla="val 49596"/>
              <a:gd name="adj3" fmla="val 16667"/>
            </a:avLst>
          </a:prstGeom>
          <a:solidFill>
            <a:schemeClr val="tx1">
              <a:lumMod val="85000"/>
              <a:lumOff val="15000"/>
              <a:alpha val="6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The problem:</a:t>
            </a:r>
          </a:p>
        </p:txBody>
      </p:sp>
      <p:sp>
        <p:nvSpPr>
          <p:cNvPr id="10" name="Rectangle 9">
            <a:extLst>
              <a:ext uri="{FF2B5EF4-FFF2-40B4-BE49-F238E27FC236}">
                <a16:creationId xmlns="" xmlns:a16="http://schemas.microsoft.com/office/drawing/2014/main" id="{D6CEEF2A-ABD7-4A96-8553-AD3C339260EC}"/>
              </a:ext>
            </a:extLst>
          </p:cNvPr>
          <p:cNvSpPr/>
          <p:nvPr/>
        </p:nvSpPr>
        <p:spPr>
          <a:xfrm>
            <a:off x="0" y="5257800"/>
            <a:ext cx="12192000" cy="1600200"/>
          </a:xfrm>
          <a:prstGeom prst="rect">
            <a:avLst/>
          </a:prstGeom>
          <a:solidFill>
            <a:schemeClr val="bg2">
              <a:lumMod val="9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3:10</a:t>
            </a:r>
            <a:r>
              <a:rPr lang="en-US" sz="3200" b="1" baseline="30000" dirty="0">
                <a:solidFill>
                  <a:srgbClr val="000000"/>
                </a:solidFill>
                <a:effectLst/>
                <a:ea typeface="Times New Roman" panose="02020603050405020304" pitchFamily="18" charset="0"/>
                <a:cs typeface="Calibri" panose="020F0502020204030204" pitchFamily="34" charset="0"/>
              </a:rPr>
              <a:t> </a:t>
            </a:r>
            <a:r>
              <a:rPr lang="en-US" sz="3200" dirty="0">
                <a:solidFill>
                  <a:srgbClr val="000000"/>
                </a:solidFill>
                <a:effectLst/>
                <a:ea typeface="Times New Roman" panose="02020603050405020304" pitchFamily="18" charset="0"/>
                <a:cs typeface="Calibri" panose="020F0502020204030204" pitchFamily="34" charset="0"/>
              </a:rPr>
              <a:t>As the Scriptures say, “No one is righteous— not even one. </a:t>
            </a:r>
            <a:r>
              <a:rPr lang="en-US" sz="3200" b="1" baseline="30000" dirty="0">
                <a:solidFill>
                  <a:srgbClr val="000000"/>
                </a:solidFill>
                <a:effectLst/>
                <a:ea typeface="Times New Roman" panose="02020603050405020304" pitchFamily="18" charset="0"/>
                <a:cs typeface="Calibri" panose="020F0502020204030204" pitchFamily="34" charset="0"/>
              </a:rPr>
              <a:t>11 </a:t>
            </a:r>
            <a:r>
              <a:rPr lang="en-US" sz="3200" dirty="0">
                <a:solidFill>
                  <a:srgbClr val="000000"/>
                </a:solidFill>
                <a:effectLst/>
                <a:ea typeface="Times New Roman" panose="02020603050405020304" pitchFamily="18" charset="0"/>
                <a:cs typeface="Calibri" panose="020F0502020204030204" pitchFamily="34" charset="0"/>
              </a:rPr>
              <a:t>No one is truly wise; no one is seeking God. </a:t>
            </a:r>
            <a:r>
              <a:rPr lang="en-US" sz="3200" b="1" baseline="30000" dirty="0">
                <a:solidFill>
                  <a:srgbClr val="000000"/>
                </a:solidFill>
                <a:effectLst/>
                <a:ea typeface="Times New Roman" panose="02020603050405020304" pitchFamily="18" charset="0"/>
                <a:cs typeface="Calibri" panose="020F0502020204030204" pitchFamily="34" charset="0"/>
              </a:rPr>
              <a:t>12 </a:t>
            </a:r>
            <a:r>
              <a:rPr lang="en-US" sz="3200" dirty="0">
                <a:solidFill>
                  <a:srgbClr val="000000"/>
                </a:solidFill>
                <a:effectLst/>
                <a:ea typeface="Times New Roman" panose="02020603050405020304" pitchFamily="18" charset="0"/>
                <a:cs typeface="Calibri" panose="020F0502020204030204" pitchFamily="34" charset="0"/>
              </a:rPr>
              <a:t>All have turned away; all have become useless. No one does good, not a single one.”</a:t>
            </a:r>
            <a:endParaRPr lang="en-US" sz="3200" dirty="0">
              <a:effectLst/>
              <a:ea typeface="Calibri" panose="020F0502020204030204" pitchFamily="34" charset="0"/>
              <a:cs typeface="Times New Roman" panose="02020603050405020304" pitchFamily="18" charset="0"/>
            </a:endParaRPr>
          </a:p>
          <a:p>
            <a:endParaRPr lang="en-US" sz="3200" dirty="0">
              <a:solidFill>
                <a:schemeClr val="tx1"/>
              </a:solidFill>
            </a:endParaRPr>
          </a:p>
        </p:txBody>
      </p:sp>
    </p:spTree>
    <p:extLst>
      <p:ext uri="{BB962C8B-B14F-4D97-AF65-F5344CB8AC3E}">
        <p14:creationId xmlns:p14="http://schemas.microsoft.com/office/powerpoint/2010/main" val="4140578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F090E17D-66DA-4806-913E-8C8A2CCBFD14}"/>
              </a:ext>
            </a:extLst>
          </p:cNvPr>
          <p:cNvSpPr/>
          <p:nvPr/>
        </p:nvSpPr>
        <p:spPr>
          <a:xfrm>
            <a:off x="0" y="1371600"/>
            <a:ext cx="12192000" cy="5486401"/>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1:1 </a:t>
            </a:r>
            <a:r>
              <a:rPr lang="en-US" sz="3200" b="1" u="sng" dirty="0">
                <a:solidFill>
                  <a:srgbClr val="002060"/>
                </a:solidFill>
              </a:rPr>
              <a:t>Paul</a:t>
            </a:r>
            <a:r>
              <a:rPr lang="en-US" sz="3200" dirty="0">
                <a:solidFill>
                  <a:schemeClr val="tx1"/>
                </a:solidFill>
              </a:rPr>
              <a:t>, a bond-servant of Christ Jesus, called as an apostle, set apart for the gospel of God, </a:t>
            </a:r>
            <a:r>
              <a:rPr lang="en-US" sz="3200" b="1" baseline="30000" dirty="0">
                <a:solidFill>
                  <a:schemeClr val="tx1"/>
                </a:solidFill>
              </a:rPr>
              <a:t>2 </a:t>
            </a:r>
            <a:r>
              <a:rPr lang="en-US" sz="3200" dirty="0">
                <a:solidFill>
                  <a:schemeClr val="tx1"/>
                </a:solidFill>
              </a:rPr>
              <a:t>which He promised beforehand through His prophets in the holy Scriptures, </a:t>
            </a:r>
            <a:r>
              <a:rPr lang="en-US" sz="3200" b="1" baseline="30000" dirty="0">
                <a:solidFill>
                  <a:schemeClr val="tx1"/>
                </a:solidFill>
              </a:rPr>
              <a:t>3 </a:t>
            </a:r>
            <a:r>
              <a:rPr lang="en-US" sz="3200" dirty="0">
                <a:solidFill>
                  <a:schemeClr val="tx1"/>
                </a:solidFill>
              </a:rPr>
              <a:t>concerning His Son, who was born  of a descendant of David according to the flesh, </a:t>
            </a:r>
            <a:r>
              <a:rPr lang="en-US" sz="3200" b="1" baseline="30000" dirty="0">
                <a:solidFill>
                  <a:schemeClr val="tx1"/>
                </a:solidFill>
              </a:rPr>
              <a:t>4 </a:t>
            </a:r>
            <a:r>
              <a:rPr lang="en-US" sz="3200" dirty="0">
                <a:solidFill>
                  <a:schemeClr val="tx1"/>
                </a:solidFill>
              </a:rPr>
              <a:t>who was declared the Son of God with power according to the Spirit of holiness by the resurrection from the dead, Jesus Christ our Lord, </a:t>
            </a:r>
            <a:r>
              <a:rPr lang="en-US" sz="3200" b="1" baseline="30000" dirty="0">
                <a:solidFill>
                  <a:schemeClr val="tx1"/>
                </a:solidFill>
              </a:rPr>
              <a:t>5 </a:t>
            </a:r>
            <a:r>
              <a:rPr lang="en-US" sz="3200" dirty="0">
                <a:solidFill>
                  <a:schemeClr val="tx1"/>
                </a:solidFill>
              </a:rPr>
              <a:t>through whom we have received grace and apostleship to bring about the obedience of faith among all the Gentiles in behalf of His name, </a:t>
            </a:r>
            <a:r>
              <a:rPr lang="en-US" sz="3200" b="1" baseline="30000" dirty="0">
                <a:solidFill>
                  <a:schemeClr val="tx1"/>
                </a:solidFill>
              </a:rPr>
              <a:t>6 </a:t>
            </a:r>
            <a:r>
              <a:rPr lang="en-US" sz="3200" dirty="0">
                <a:solidFill>
                  <a:schemeClr val="tx1"/>
                </a:solidFill>
              </a:rPr>
              <a:t>among whom you also are the called of Jesus Christ; </a:t>
            </a:r>
            <a:r>
              <a:rPr lang="en-US" sz="3200" b="1" baseline="30000" dirty="0">
                <a:solidFill>
                  <a:schemeClr val="tx1"/>
                </a:solidFill>
              </a:rPr>
              <a:t>7 </a:t>
            </a:r>
            <a:r>
              <a:rPr lang="en-US" sz="3200" b="1" u="sng" dirty="0">
                <a:solidFill>
                  <a:srgbClr val="002060"/>
                </a:solidFill>
              </a:rPr>
              <a:t>to all who are beloved of God in Rome, called as saints</a:t>
            </a:r>
            <a:r>
              <a:rPr lang="en-US" sz="3200" dirty="0">
                <a:solidFill>
                  <a:schemeClr val="tx1"/>
                </a:solidFill>
              </a:rPr>
              <a:t>: Grace to you and peace from God our Father and the Lord Jesus Christ.</a:t>
            </a:r>
          </a:p>
        </p:txBody>
      </p:sp>
      <p:sp>
        <p:nvSpPr>
          <p:cNvPr id="5" name="Rectangle 4">
            <a:extLst>
              <a:ext uri="{FF2B5EF4-FFF2-40B4-BE49-F238E27FC236}">
                <a16:creationId xmlns="" xmlns:a16="http://schemas.microsoft.com/office/drawing/2014/main" id="{958383B7-8D14-4A74-A50F-2247CB29FF48}"/>
              </a:ext>
            </a:extLst>
          </p:cNvPr>
          <p:cNvSpPr/>
          <p:nvPr/>
        </p:nvSpPr>
        <p:spPr>
          <a:xfrm>
            <a:off x="228600" y="92075"/>
            <a:ext cx="5791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t>R O M A N S</a:t>
            </a:r>
          </a:p>
        </p:txBody>
      </p:sp>
    </p:spTree>
    <p:extLst>
      <p:ext uri="{BB962C8B-B14F-4D97-AF65-F5344CB8AC3E}">
        <p14:creationId xmlns:p14="http://schemas.microsoft.com/office/powerpoint/2010/main" val="27573408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958383B7-8D14-4A74-A50F-2247CB29FF48}"/>
              </a:ext>
            </a:extLst>
          </p:cNvPr>
          <p:cNvSpPr/>
          <p:nvPr/>
        </p:nvSpPr>
        <p:spPr>
          <a:xfrm>
            <a:off x="0" y="0"/>
            <a:ext cx="5715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200" b="1" dirty="0">
                <a:solidFill>
                  <a:schemeClr val="bg1"/>
                </a:solidFill>
              </a:rPr>
              <a:t>  The GOSPEL:</a:t>
            </a:r>
          </a:p>
        </p:txBody>
      </p:sp>
      <p:sp>
        <p:nvSpPr>
          <p:cNvPr id="7" name="Rounded Rectangular Callout 11">
            <a:extLst>
              <a:ext uri="{FF2B5EF4-FFF2-40B4-BE49-F238E27FC236}">
                <a16:creationId xmlns="" xmlns:a16="http://schemas.microsoft.com/office/drawing/2014/main" id="{9549A773-2015-4A81-8F6E-E969BB771D5F}"/>
              </a:ext>
            </a:extLst>
          </p:cNvPr>
          <p:cNvSpPr/>
          <p:nvPr/>
        </p:nvSpPr>
        <p:spPr>
          <a:xfrm>
            <a:off x="165100" y="1291567"/>
            <a:ext cx="11798300" cy="914400"/>
          </a:xfrm>
          <a:prstGeom prst="wedgeRoundRectCallout">
            <a:avLst>
              <a:gd name="adj1" fmla="val -21927"/>
              <a:gd name="adj2" fmla="val 49596"/>
              <a:gd name="adj3" fmla="val 16667"/>
            </a:avLst>
          </a:prstGeom>
          <a:solidFill>
            <a:schemeClr val="tx1">
              <a:lumMod val="85000"/>
              <a:lumOff val="15000"/>
              <a:alpha val="6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Good news about </a:t>
            </a:r>
            <a:r>
              <a:rPr lang="en-US" sz="4400" b="1" i="1" u="sng" dirty="0"/>
              <a:t>the</a:t>
            </a:r>
            <a:r>
              <a:rPr lang="en-US" sz="4400" b="1" dirty="0"/>
              <a:t> essential issue for mankind</a:t>
            </a:r>
          </a:p>
        </p:txBody>
      </p:sp>
      <p:sp>
        <p:nvSpPr>
          <p:cNvPr id="8" name="Rectangle 7">
            <a:extLst>
              <a:ext uri="{FF2B5EF4-FFF2-40B4-BE49-F238E27FC236}">
                <a16:creationId xmlns="" xmlns:a16="http://schemas.microsoft.com/office/drawing/2014/main" id="{9B001EE6-9263-44B1-BC26-B1D87F3E965A}"/>
              </a:ext>
            </a:extLst>
          </p:cNvPr>
          <p:cNvSpPr/>
          <p:nvPr/>
        </p:nvSpPr>
        <p:spPr>
          <a:xfrm>
            <a:off x="5410200" y="-1"/>
            <a:ext cx="6794500" cy="1143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The good news </a:t>
            </a:r>
            <a:r>
              <a:rPr lang="en-US" sz="5400" b="1" i="1" dirty="0">
                <a:solidFill>
                  <a:schemeClr val="bg1"/>
                </a:solidFill>
              </a:rPr>
              <a:t>of God</a:t>
            </a:r>
          </a:p>
        </p:txBody>
      </p:sp>
      <p:sp>
        <p:nvSpPr>
          <p:cNvPr id="9" name="Rounded Rectangular Callout 11">
            <a:extLst>
              <a:ext uri="{FF2B5EF4-FFF2-40B4-BE49-F238E27FC236}">
                <a16:creationId xmlns="" xmlns:a16="http://schemas.microsoft.com/office/drawing/2014/main" id="{E50BE7CF-F1BE-489D-A2DC-560DB6EB8A86}"/>
              </a:ext>
            </a:extLst>
          </p:cNvPr>
          <p:cNvSpPr/>
          <p:nvPr/>
        </p:nvSpPr>
        <p:spPr>
          <a:xfrm>
            <a:off x="165100" y="3028020"/>
            <a:ext cx="3886200" cy="914400"/>
          </a:xfrm>
          <a:prstGeom prst="wedgeRoundRectCallout">
            <a:avLst>
              <a:gd name="adj1" fmla="val -21927"/>
              <a:gd name="adj2" fmla="val 49596"/>
              <a:gd name="adj3" fmla="val 16667"/>
            </a:avLst>
          </a:prstGeom>
          <a:solidFill>
            <a:schemeClr val="tx1">
              <a:lumMod val="85000"/>
              <a:lumOff val="15000"/>
              <a:alpha val="6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The problem:</a:t>
            </a:r>
          </a:p>
        </p:txBody>
      </p:sp>
      <p:sp>
        <p:nvSpPr>
          <p:cNvPr id="10" name="Rectangle 9">
            <a:extLst>
              <a:ext uri="{FF2B5EF4-FFF2-40B4-BE49-F238E27FC236}">
                <a16:creationId xmlns="" xmlns:a16="http://schemas.microsoft.com/office/drawing/2014/main" id="{D6CEEF2A-ABD7-4A96-8553-AD3C339260EC}"/>
              </a:ext>
            </a:extLst>
          </p:cNvPr>
          <p:cNvSpPr/>
          <p:nvPr/>
        </p:nvSpPr>
        <p:spPr>
          <a:xfrm>
            <a:off x="0" y="5257800"/>
            <a:ext cx="12192000" cy="1600200"/>
          </a:xfrm>
          <a:prstGeom prst="rect">
            <a:avLst/>
          </a:prstGeom>
          <a:solidFill>
            <a:schemeClr val="bg2">
              <a:lumMod val="9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3:10</a:t>
            </a:r>
            <a:r>
              <a:rPr lang="en-US" sz="3200" b="1" baseline="30000" dirty="0">
                <a:solidFill>
                  <a:srgbClr val="000000"/>
                </a:solidFill>
                <a:effectLst/>
                <a:ea typeface="Times New Roman" panose="02020603050405020304" pitchFamily="18" charset="0"/>
                <a:cs typeface="Calibri" panose="020F0502020204030204" pitchFamily="34" charset="0"/>
              </a:rPr>
              <a:t> </a:t>
            </a:r>
            <a:r>
              <a:rPr lang="en-US" sz="3200" dirty="0">
                <a:solidFill>
                  <a:srgbClr val="000000"/>
                </a:solidFill>
                <a:effectLst/>
                <a:ea typeface="Times New Roman" panose="02020603050405020304" pitchFamily="18" charset="0"/>
                <a:cs typeface="Calibri" panose="020F0502020204030204" pitchFamily="34" charset="0"/>
              </a:rPr>
              <a:t>As the Scriptures say, “No one is righteous— not even one. </a:t>
            </a:r>
            <a:r>
              <a:rPr lang="en-US" sz="3200" b="1" baseline="30000" dirty="0">
                <a:solidFill>
                  <a:srgbClr val="000000"/>
                </a:solidFill>
                <a:effectLst/>
                <a:ea typeface="Times New Roman" panose="02020603050405020304" pitchFamily="18" charset="0"/>
                <a:cs typeface="Calibri" panose="020F0502020204030204" pitchFamily="34" charset="0"/>
              </a:rPr>
              <a:t>11 </a:t>
            </a:r>
            <a:r>
              <a:rPr lang="en-US" sz="3200" dirty="0">
                <a:solidFill>
                  <a:srgbClr val="000000"/>
                </a:solidFill>
                <a:effectLst/>
                <a:ea typeface="Times New Roman" panose="02020603050405020304" pitchFamily="18" charset="0"/>
                <a:cs typeface="Calibri" panose="020F0502020204030204" pitchFamily="34" charset="0"/>
              </a:rPr>
              <a:t>No one is truly wise; no one is seeking God. </a:t>
            </a:r>
            <a:r>
              <a:rPr lang="en-US" sz="3200" b="1" baseline="30000" dirty="0">
                <a:solidFill>
                  <a:srgbClr val="000000"/>
                </a:solidFill>
                <a:effectLst/>
                <a:ea typeface="Times New Roman" panose="02020603050405020304" pitchFamily="18" charset="0"/>
                <a:cs typeface="Calibri" panose="020F0502020204030204" pitchFamily="34" charset="0"/>
              </a:rPr>
              <a:t>12 </a:t>
            </a:r>
            <a:r>
              <a:rPr lang="en-US" sz="3200" dirty="0">
                <a:solidFill>
                  <a:srgbClr val="000000"/>
                </a:solidFill>
                <a:effectLst/>
                <a:ea typeface="Times New Roman" panose="02020603050405020304" pitchFamily="18" charset="0"/>
                <a:cs typeface="Calibri" panose="020F0502020204030204" pitchFamily="34" charset="0"/>
              </a:rPr>
              <a:t>All have turned away; all have become useless. No one does good, not a single one.”</a:t>
            </a:r>
            <a:endParaRPr lang="en-US" sz="3200" dirty="0">
              <a:effectLst/>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11" name="Rounded Rectangular Callout 11">
            <a:extLst>
              <a:ext uri="{FF2B5EF4-FFF2-40B4-BE49-F238E27FC236}">
                <a16:creationId xmlns="" xmlns:a16="http://schemas.microsoft.com/office/drawing/2014/main" id="{9BB1A404-8D1A-46C0-A888-D291AEE2CE18}"/>
              </a:ext>
            </a:extLst>
          </p:cNvPr>
          <p:cNvSpPr/>
          <p:nvPr/>
        </p:nvSpPr>
        <p:spPr>
          <a:xfrm>
            <a:off x="8043530" y="4142910"/>
            <a:ext cx="3886200" cy="914400"/>
          </a:xfrm>
          <a:prstGeom prst="wedgeRoundRectCallout">
            <a:avLst>
              <a:gd name="adj1" fmla="val -21927"/>
              <a:gd name="adj2" fmla="val 49596"/>
              <a:gd name="adj3" fmla="val 16667"/>
            </a:avLst>
          </a:prstGeom>
          <a:solidFill>
            <a:schemeClr val="accent1">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God’s Dilemma</a:t>
            </a:r>
          </a:p>
        </p:txBody>
      </p:sp>
    </p:spTree>
    <p:extLst>
      <p:ext uri="{BB962C8B-B14F-4D97-AF65-F5344CB8AC3E}">
        <p14:creationId xmlns:p14="http://schemas.microsoft.com/office/powerpoint/2010/main" val="103293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958383B7-8D14-4A74-A50F-2247CB29FF48}"/>
              </a:ext>
            </a:extLst>
          </p:cNvPr>
          <p:cNvSpPr/>
          <p:nvPr/>
        </p:nvSpPr>
        <p:spPr>
          <a:xfrm>
            <a:off x="0" y="0"/>
            <a:ext cx="5715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200" b="1" dirty="0">
                <a:solidFill>
                  <a:schemeClr val="bg1"/>
                </a:solidFill>
              </a:rPr>
              <a:t>  The GOSPEL:</a:t>
            </a:r>
          </a:p>
        </p:txBody>
      </p:sp>
      <p:sp>
        <p:nvSpPr>
          <p:cNvPr id="7" name="Rounded Rectangular Callout 11">
            <a:extLst>
              <a:ext uri="{FF2B5EF4-FFF2-40B4-BE49-F238E27FC236}">
                <a16:creationId xmlns="" xmlns:a16="http://schemas.microsoft.com/office/drawing/2014/main" id="{9549A773-2015-4A81-8F6E-E969BB771D5F}"/>
              </a:ext>
            </a:extLst>
          </p:cNvPr>
          <p:cNvSpPr/>
          <p:nvPr/>
        </p:nvSpPr>
        <p:spPr>
          <a:xfrm>
            <a:off x="165100" y="1291567"/>
            <a:ext cx="11798300" cy="914400"/>
          </a:xfrm>
          <a:prstGeom prst="wedgeRoundRectCallout">
            <a:avLst>
              <a:gd name="adj1" fmla="val -21927"/>
              <a:gd name="adj2" fmla="val 49596"/>
              <a:gd name="adj3" fmla="val 16667"/>
            </a:avLst>
          </a:prstGeom>
          <a:solidFill>
            <a:schemeClr val="tx1">
              <a:lumMod val="85000"/>
              <a:lumOff val="15000"/>
              <a:alpha val="6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Good news about </a:t>
            </a:r>
            <a:r>
              <a:rPr lang="en-US" sz="4400" b="1" i="1" u="sng" dirty="0"/>
              <a:t>the</a:t>
            </a:r>
            <a:r>
              <a:rPr lang="en-US" sz="4400" b="1" dirty="0"/>
              <a:t> essential issue for mankind</a:t>
            </a:r>
          </a:p>
        </p:txBody>
      </p:sp>
      <p:sp>
        <p:nvSpPr>
          <p:cNvPr id="8" name="Rectangle 7">
            <a:extLst>
              <a:ext uri="{FF2B5EF4-FFF2-40B4-BE49-F238E27FC236}">
                <a16:creationId xmlns="" xmlns:a16="http://schemas.microsoft.com/office/drawing/2014/main" id="{9B001EE6-9263-44B1-BC26-B1D87F3E965A}"/>
              </a:ext>
            </a:extLst>
          </p:cNvPr>
          <p:cNvSpPr/>
          <p:nvPr/>
        </p:nvSpPr>
        <p:spPr>
          <a:xfrm>
            <a:off x="5410200" y="-1"/>
            <a:ext cx="6794500" cy="1143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The good news </a:t>
            </a:r>
            <a:r>
              <a:rPr lang="en-US" sz="5400" b="1" i="1" dirty="0">
                <a:solidFill>
                  <a:schemeClr val="bg1"/>
                </a:solidFill>
              </a:rPr>
              <a:t>of God</a:t>
            </a:r>
          </a:p>
        </p:txBody>
      </p:sp>
      <p:sp>
        <p:nvSpPr>
          <p:cNvPr id="9" name="Rounded Rectangular Callout 11">
            <a:extLst>
              <a:ext uri="{FF2B5EF4-FFF2-40B4-BE49-F238E27FC236}">
                <a16:creationId xmlns="" xmlns:a16="http://schemas.microsoft.com/office/drawing/2014/main" id="{E50BE7CF-F1BE-489D-A2DC-560DB6EB8A86}"/>
              </a:ext>
            </a:extLst>
          </p:cNvPr>
          <p:cNvSpPr/>
          <p:nvPr/>
        </p:nvSpPr>
        <p:spPr>
          <a:xfrm>
            <a:off x="165100" y="3028020"/>
            <a:ext cx="3886200" cy="914400"/>
          </a:xfrm>
          <a:prstGeom prst="wedgeRoundRectCallout">
            <a:avLst>
              <a:gd name="adj1" fmla="val -21927"/>
              <a:gd name="adj2" fmla="val 49596"/>
              <a:gd name="adj3" fmla="val 16667"/>
            </a:avLst>
          </a:prstGeom>
          <a:solidFill>
            <a:schemeClr val="tx1">
              <a:lumMod val="85000"/>
              <a:lumOff val="15000"/>
              <a:alpha val="6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The problem:</a:t>
            </a:r>
          </a:p>
        </p:txBody>
      </p:sp>
      <p:sp>
        <p:nvSpPr>
          <p:cNvPr id="10" name="Rectangle 9">
            <a:extLst>
              <a:ext uri="{FF2B5EF4-FFF2-40B4-BE49-F238E27FC236}">
                <a16:creationId xmlns="" xmlns:a16="http://schemas.microsoft.com/office/drawing/2014/main" id="{D6CEEF2A-ABD7-4A96-8553-AD3C339260EC}"/>
              </a:ext>
            </a:extLst>
          </p:cNvPr>
          <p:cNvSpPr/>
          <p:nvPr/>
        </p:nvSpPr>
        <p:spPr>
          <a:xfrm>
            <a:off x="0" y="5257800"/>
            <a:ext cx="12192000" cy="1600200"/>
          </a:xfrm>
          <a:prstGeom prst="rect">
            <a:avLst/>
          </a:prstGeom>
          <a:solidFill>
            <a:schemeClr val="bg2">
              <a:lumMod val="9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3:10</a:t>
            </a:r>
            <a:r>
              <a:rPr lang="en-US" sz="3200" b="1" baseline="30000" dirty="0">
                <a:solidFill>
                  <a:srgbClr val="000000"/>
                </a:solidFill>
                <a:effectLst/>
                <a:ea typeface="Times New Roman" panose="02020603050405020304" pitchFamily="18" charset="0"/>
                <a:cs typeface="Calibri" panose="020F0502020204030204" pitchFamily="34" charset="0"/>
              </a:rPr>
              <a:t> </a:t>
            </a:r>
            <a:r>
              <a:rPr lang="en-US" sz="3200" dirty="0">
                <a:solidFill>
                  <a:srgbClr val="000000"/>
                </a:solidFill>
                <a:effectLst/>
                <a:ea typeface="Times New Roman" panose="02020603050405020304" pitchFamily="18" charset="0"/>
                <a:cs typeface="Calibri" panose="020F0502020204030204" pitchFamily="34" charset="0"/>
              </a:rPr>
              <a:t>As the Scriptures say, “No one is righteous— not even one. </a:t>
            </a:r>
            <a:r>
              <a:rPr lang="en-US" sz="3200" b="1" baseline="30000" dirty="0">
                <a:solidFill>
                  <a:srgbClr val="000000"/>
                </a:solidFill>
                <a:effectLst/>
                <a:ea typeface="Times New Roman" panose="02020603050405020304" pitchFamily="18" charset="0"/>
                <a:cs typeface="Calibri" panose="020F0502020204030204" pitchFamily="34" charset="0"/>
              </a:rPr>
              <a:t>11 </a:t>
            </a:r>
            <a:r>
              <a:rPr lang="en-US" sz="3200" dirty="0">
                <a:solidFill>
                  <a:srgbClr val="000000"/>
                </a:solidFill>
                <a:effectLst/>
                <a:ea typeface="Times New Roman" panose="02020603050405020304" pitchFamily="18" charset="0"/>
                <a:cs typeface="Calibri" panose="020F0502020204030204" pitchFamily="34" charset="0"/>
              </a:rPr>
              <a:t>No one is truly wise; no one is seeking God. </a:t>
            </a:r>
            <a:r>
              <a:rPr lang="en-US" sz="3200" b="1" baseline="30000" dirty="0">
                <a:solidFill>
                  <a:srgbClr val="000000"/>
                </a:solidFill>
                <a:effectLst/>
                <a:ea typeface="Times New Roman" panose="02020603050405020304" pitchFamily="18" charset="0"/>
                <a:cs typeface="Calibri" panose="020F0502020204030204" pitchFamily="34" charset="0"/>
              </a:rPr>
              <a:t>12 </a:t>
            </a:r>
            <a:r>
              <a:rPr lang="en-US" sz="3200" dirty="0">
                <a:solidFill>
                  <a:srgbClr val="000000"/>
                </a:solidFill>
                <a:effectLst/>
                <a:ea typeface="Times New Roman" panose="02020603050405020304" pitchFamily="18" charset="0"/>
                <a:cs typeface="Calibri" panose="020F0502020204030204" pitchFamily="34" charset="0"/>
              </a:rPr>
              <a:t>All have turned away; all have become useless. No one does good, not a single one.”</a:t>
            </a:r>
            <a:endParaRPr lang="en-US" sz="3200" dirty="0">
              <a:effectLst/>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12" name="Rounded Rectangular Callout 11">
            <a:extLst>
              <a:ext uri="{FF2B5EF4-FFF2-40B4-BE49-F238E27FC236}">
                <a16:creationId xmlns="" xmlns:a16="http://schemas.microsoft.com/office/drawing/2014/main" id="{EECA9AA9-5C92-4160-8B2A-F85C33EEFCCE}"/>
              </a:ext>
            </a:extLst>
          </p:cNvPr>
          <p:cNvSpPr/>
          <p:nvPr/>
        </p:nvSpPr>
        <p:spPr>
          <a:xfrm>
            <a:off x="165100" y="4142910"/>
            <a:ext cx="3886200" cy="914400"/>
          </a:xfrm>
          <a:prstGeom prst="wedgeRoundRectCallout">
            <a:avLst>
              <a:gd name="adj1" fmla="val -21927"/>
              <a:gd name="adj2" fmla="val 49596"/>
              <a:gd name="adj3" fmla="val 16667"/>
            </a:avLst>
          </a:prstGeom>
          <a:solidFill>
            <a:schemeClr val="tx1">
              <a:lumMod val="85000"/>
              <a:lumOff val="15000"/>
              <a:alpha val="6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The solution:</a:t>
            </a:r>
          </a:p>
        </p:txBody>
      </p:sp>
      <p:sp>
        <p:nvSpPr>
          <p:cNvPr id="13" name="Rounded Rectangular Callout 11">
            <a:extLst>
              <a:ext uri="{FF2B5EF4-FFF2-40B4-BE49-F238E27FC236}">
                <a16:creationId xmlns="" xmlns:a16="http://schemas.microsoft.com/office/drawing/2014/main" id="{2BC798E1-6105-42EE-951F-07F051B4CCE5}"/>
              </a:ext>
            </a:extLst>
          </p:cNvPr>
          <p:cNvSpPr/>
          <p:nvPr/>
        </p:nvSpPr>
        <p:spPr>
          <a:xfrm>
            <a:off x="4419600" y="3028020"/>
            <a:ext cx="7510130" cy="2029290"/>
          </a:xfrm>
          <a:prstGeom prst="wedgeRoundRectCallout">
            <a:avLst>
              <a:gd name="adj1" fmla="val -21927"/>
              <a:gd name="adj2" fmla="val 49596"/>
              <a:gd name="adj3" fmla="val 16667"/>
            </a:avLst>
          </a:prstGeom>
          <a:solidFill>
            <a:schemeClr val="accent1">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God has done something so that we can come to him and have a right relationship with him, in this life and in the next</a:t>
            </a:r>
          </a:p>
        </p:txBody>
      </p:sp>
    </p:spTree>
    <p:extLst>
      <p:ext uri="{BB962C8B-B14F-4D97-AF65-F5344CB8AC3E}">
        <p14:creationId xmlns:p14="http://schemas.microsoft.com/office/powerpoint/2010/main" val="22124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958383B7-8D14-4A74-A50F-2247CB29FF48}"/>
              </a:ext>
            </a:extLst>
          </p:cNvPr>
          <p:cNvSpPr/>
          <p:nvPr/>
        </p:nvSpPr>
        <p:spPr>
          <a:xfrm>
            <a:off x="0" y="0"/>
            <a:ext cx="5715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200" b="1" dirty="0">
                <a:solidFill>
                  <a:schemeClr val="bg1"/>
                </a:solidFill>
              </a:rPr>
              <a:t>  The GOSPEL:</a:t>
            </a:r>
          </a:p>
        </p:txBody>
      </p:sp>
      <p:sp>
        <p:nvSpPr>
          <p:cNvPr id="7" name="Rounded Rectangular Callout 11">
            <a:extLst>
              <a:ext uri="{FF2B5EF4-FFF2-40B4-BE49-F238E27FC236}">
                <a16:creationId xmlns="" xmlns:a16="http://schemas.microsoft.com/office/drawing/2014/main" id="{9549A773-2015-4A81-8F6E-E969BB771D5F}"/>
              </a:ext>
            </a:extLst>
          </p:cNvPr>
          <p:cNvSpPr/>
          <p:nvPr/>
        </p:nvSpPr>
        <p:spPr>
          <a:xfrm>
            <a:off x="165100" y="1291567"/>
            <a:ext cx="11798300" cy="914400"/>
          </a:xfrm>
          <a:prstGeom prst="wedgeRoundRectCallout">
            <a:avLst>
              <a:gd name="adj1" fmla="val -21927"/>
              <a:gd name="adj2" fmla="val 49596"/>
              <a:gd name="adj3" fmla="val 16667"/>
            </a:avLst>
          </a:prstGeom>
          <a:solidFill>
            <a:schemeClr val="tx1">
              <a:lumMod val="85000"/>
              <a:lumOff val="15000"/>
              <a:alpha val="6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Good news about </a:t>
            </a:r>
            <a:r>
              <a:rPr lang="en-US" sz="4400" b="1" i="1" u="sng" dirty="0"/>
              <a:t>the</a:t>
            </a:r>
            <a:r>
              <a:rPr lang="en-US" sz="4400" b="1" dirty="0"/>
              <a:t> essential issue for mankind</a:t>
            </a:r>
          </a:p>
        </p:txBody>
      </p:sp>
      <p:sp>
        <p:nvSpPr>
          <p:cNvPr id="8" name="Rectangle 7">
            <a:extLst>
              <a:ext uri="{FF2B5EF4-FFF2-40B4-BE49-F238E27FC236}">
                <a16:creationId xmlns="" xmlns:a16="http://schemas.microsoft.com/office/drawing/2014/main" id="{9B001EE6-9263-44B1-BC26-B1D87F3E965A}"/>
              </a:ext>
            </a:extLst>
          </p:cNvPr>
          <p:cNvSpPr/>
          <p:nvPr/>
        </p:nvSpPr>
        <p:spPr>
          <a:xfrm>
            <a:off x="5410200" y="-1"/>
            <a:ext cx="6794500" cy="1143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The good news </a:t>
            </a:r>
            <a:r>
              <a:rPr lang="en-US" sz="5400" b="1" i="1" dirty="0">
                <a:solidFill>
                  <a:schemeClr val="bg1"/>
                </a:solidFill>
              </a:rPr>
              <a:t>of God</a:t>
            </a:r>
          </a:p>
        </p:txBody>
      </p:sp>
      <p:sp>
        <p:nvSpPr>
          <p:cNvPr id="9" name="Rounded Rectangular Callout 11">
            <a:extLst>
              <a:ext uri="{FF2B5EF4-FFF2-40B4-BE49-F238E27FC236}">
                <a16:creationId xmlns="" xmlns:a16="http://schemas.microsoft.com/office/drawing/2014/main" id="{E50BE7CF-F1BE-489D-A2DC-560DB6EB8A86}"/>
              </a:ext>
            </a:extLst>
          </p:cNvPr>
          <p:cNvSpPr/>
          <p:nvPr/>
        </p:nvSpPr>
        <p:spPr>
          <a:xfrm>
            <a:off x="165100" y="3028020"/>
            <a:ext cx="3886200" cy="914400"/>
          </a:xfrm>
          <a:prstGeom prst="wedgeRoundRectCallout">
            <a:avLst>
              <a:gd name="adj1" fmla="val -21927"/>
              <a:gd name="adj2" fmla="val 49596"/>
              <a:gd name="adj3" fmla="val 16667"/>
            </a:avLst>
          </a:prstGeom>
          <a:solidFill>
            <a:schemeClr val="tx1">
              <a:lumMod val="85000"/>
              <a:lumOff val="15000"/>
              <a:alpha val="6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The problem:</a:t>
            </a:r>
          </a:p>
        </p:txBody>
      </p:sp>
      <p:sp>
        <p:nvSpPr>
          <p:cNvPr id="10" name="Rectangle 9">
            <a:extLst>
              <a:ext uri="{FF2B5EF4-FFF2-40B4-BE49-F238E27FC236}">
                <a16:creationId xmlns="" xmlns:a16="http://schemas.microsoft.com/office/drawing/2014/main" id="{D6CEEF2A-ABD7-4A96-8553-AD3C339260EC}"/>
              </a:ext>
            </a:extLst>
          </p:cNvPr>
          <p:cNvSpPr/>
          <p:nvPr/>
        </p:nvSpPr>
        <p:spPr>
          <a:xfrm>
            <a:off x="0" y="5257800"/>
            <a:ext cx="12192000" cy="1600200"/>
          </a:xfrm>
          <a:prstGeom prst="rect">
            <a:avLst/>
          </a:prstGeom>
          <a:solidFill>
            <a:schemeClr val="bg2">
              <a:lumMod val="9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3:10</a:t>
            </a:r>
            <a:r>
              <a:rPr lang="en-US" sz="3200" b="1" baseline="30000" dirty="0">
                <a:solidFill>
                  <a:srgbClr val="000000"/>
                </a:solidFill>
                <a:effectLst/>
                <a:ea typeface="Times New Roman" panose="02020603050405020304" pitchFamily="18" charset="0"/>
                <a:cs typeface="Calibri" panose="020F0502020204030204" pitchFamily="34" charset="0"/>
              </a:rPr>
              <a:t> </a:t>
            </a:r>
            <a:r>
              <a:rPr lang="en-US" sz="3200" dirty="0">
                <a:solidFill>
                  <a:srgbClr val="000000"/>
                </a:solidFill>
                <a:effectLst/>
                <a:ea typeface="Times New Roman" panose="02020603050405020304" pitchFamily="18" charset="0"/>
                <a:cs typeface="Calibri" panose="020F0502020204030204" pitchFamily="34" charset="0"/>
              </a:rPr>
              <a:t>As the Scriptures say, “No one is righteous— not even one. </a:t>
            </a:r>
            <a:r>
              <a:rPr lang="en-US" sz="3200" b="1" baseline="30000" dirty="0">
                <a:solidFill>
                  <a:srgbClr val="000000"/>
                </a:solidFill>
                <a:effectLst/>
                <a:ea typeface="Times New Roman" panose="02020603050405020304" pitchFamily="18" charset="0"/>
                <a:cs typeface="Calibri" panose="020F0502020204030204" pitchFamily="34" charset="0"/>
              </a:rPr>
              <a:t>11 </a:t>
            </a:r>
            <a:r>
              <a:rPr lang="en-US" sz="3200" dirty="0">
                <a:solidFill>
                  <a:srgbClr val="000000"/>
                </a:solidFill>
                <a:effectLst/>
                <a:ea typeface="Times New Roman" panose="02020603050405020304" pitchFamily="18" charset="0"/>
                <a:cs typeface="Calibri" panose="020F0502020204030204" pitchFamily="34" charset="0"/>
              </a:rPr>
              <a:t>No one is truly wise; no one is seeking God. </a:t>
            </a:r>
            <a:r>
              <a:rPr lang="en-US" sz="3200" b="1" baseline="30000" dirty="0">
                <a:solidFill>
                  <a:srgbClr val="000000"/>
                </a:solidFill>
                <a:effectLst/>
                <a:ea typeface="Times New Roman" panose="02020603050405020304" pitchFamily="18" charset="0"/>
                <a:cs typeface="Calibri" panose="020F0502020204030204" pitchFamily="34" charset="0"/>
              </a:rPr>
              <a:t>12 </a:t>
            </a:r>
            <a:r>
              <a:rPr lang="en-US" sz="3200" dirty="0">
                <a:solidFill>
                  <a:srgbClr val="000000"/>
                </a:solidFill>
                <a:effectLst/>
                <a:ea typeface="Times New Roman" panose="02020603050405020304" pitchFamily="18" charset="0"/>
                <a:cs typeface="Calibri" panose="020F0502020204030204" pitchFamily="34" charset="0"/>
              </a:rPr>
              <a:t>All have turned away; all have become useless. No one does good, not a single one.”</a:t>
            </a:r>
            <a:endParaRPr lang="en-US" sz="3200" dirty="0">
              <a:effectLst/>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12" name="Rounded Rectangular Callout 11">
            <a:extLst>
              <a:ext uri="{FF2B5EF4-FFF2-40B4-BE49-F238E27FC236}">
                <a16:creationId xmlns="" xmlns:a16="http://schemas.microsoft.com/office/drawing/2014/main" id="{EECA9AA9-5C92-4160-8B2A-F85C33EEFCCE}"/>
              </a:ext>
            </a:extLst>
          </p:cNvPr>
          <p:cNvSpPr/>
          <p:nvPr/>
        </p:nvSpPr>
        <p:spPr>
          <a:xfrm>
            <a:off x="165100" y="4142910"/>
            <a:ext cx="3886200" cy="914400"/>
          </a:xfrm>
          <a:prstGeom prst="wedgeRoundRectCallout">
            <a:avLst>
              <a:gd name="adj1" fmla="val -21927"/>
              <a:gd name="adj2" fmla="val 49596"/>
              <a:gd name="adj3" fmla="val 16667"/>
            </a:avLst>
          </a:prstGeom>
          <a:solidFill>
            <a:schemeClr val="tx1">
              <a:lumMod val="85000"/>
              <a:lumOff val="15000"/>
              <a:alpha val="6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The solution:</a:t>
            </a:r>
          </a:p>
        </p:txBody>
      </p:sp>
      <p:sp>
        <p:nvSpPr>
          <p:cNvPr id="13" name="Rounded Rectangular Callout 11">
            <a:extLst>
              <a:ext uri="{FF2B5EF4-FFF2-40B4-BE49-F238E27FC236}">
                <a16:creationId xmlns="" xmlns:a16="http://schemas.microsoft.com/office/drawing/2014/main" id="{2BC798E1-6105-42EE-951F-07F051B4CCE5}"/>
              </a:ext>
            </a:extLst>
          </p:cNvPr>
          <p:cNvSpPr/>
          <p:nvPr/>
        </p:nvSpPr>
        <p:spPr>
          <a:xfrm>
            <a:off x="4404257" y="3497919"/>
            <a:ext cx="7510130" cy="1114890"/>
          </a:xfrm>
          <a:prstGeom prst="wedgeRoundRectCallout">
            <a:avLst>
              <a:gd name="adj1" fmla="val -21927"/>
              <a:gd name="adj2" fmla="val 49596"/>
              <a:gd name="adj3" fmla="val 16667"/>
            </a:avLst>
          </a:prstGeom>
          <a:solidFill>
            <a:schemeClr val="accent1">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A proclamation and an invitation</a:t>
            </a:r>
          </a:p>
        </p:txBody>
      </p:sp>
    </p:spTree>
    <p:extLst>
      <p:ext uri="{BB962C8B-B14F-4D97-AF65-F5344CB8AC3E}">
        <p14:creationId xmlns:p14="http://schemas.microsoft.com/office/powerpoint/2010/main" val="18041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958383B7-8D14-4A74-A50F-2247CB29FF48}"/>
              </a:ext>
            </a:extLst>
          </p:cNvPr>
          <p:cNvSpPr/>
          <p:nvPr/>
        </p:nvSpPr>
        <p:spPr>
          <a:xfrm>
            <a:off x="0" y="0"/>
            <a:ext cx="5715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200" b="1" dirty="0">
                <a:solidFill>
                  <a:schemeClr val="bg1"/>
                </a:solidFill>
              </a:rPr>
              <a:t>  The GOSPEL:</a:t>
            </a:r>
          </a:p>
        </p:txBody>
      </p:sp>
      <p:sp>
        <p:nvSpPr>
          <p:cNvPr id="8" name="Rectangle 7">
            <a:extLst>
              <a:ext uri="{FF2B5EF4-FFF2-40B4-BE49-F238E27FC236}">
                <a16:creationId xmlns="" xmlns:a16="http://schemas.microsoft.com/office/drawing/2014/main" id="{9B001EE6-9263-44B1-BC26-B1D87F3E965A}"/>
              </a:ext>
            </a:extLst>
          </p:cNvPr>
          <p:cNvSpPr/>
          <p:nvPr/>
        </p:nvSpPr>
        <p:spPr>
          <a:xfrm>
            <a:off x="5410200" y="-1"/>
            <a:ext cx="6794500" cy="1143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Promised beforehand</a:t>
            </a:r>
            <a:endParaRPr lang="en-US" sz="5400" b="1" i="1" dirty="0">
              <a:solidFill>
                <a:schemeClr val="bg1"/>
              </a:solidFill>
            </a:endParaRPr>
          </a:p>
        </p:txBody>
      </p:sp>
      <p:sp>
        <p:nvSpPr>
          <p:cNvPr id="6" name="Rectangle 5">
            <a:extLst>
              <a:ext uri="{FF2B5EF4-FFF2-40B4-BE49-F238E27FC236}">
                <a16:creationId xmlns="" xmlns:a16="http://schemas.microsoft.com/office/drawing/2014/main" id="{854815AE-BD6D-487F-868C-F8496D26DB50}"/>
              </a:ext>
            </a:extLst>
          </p:cNvPr>
          <p:cNvSpPr/>
          <p:nvPr/>
        </p:nvSpPr>
        <p:spPr>
          <a:xfrm>
            <a:off x="12700" y="4343400"/>
            <a:ext cx="12192000" cy="25146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1:1 </a:t>
            </a:r>
            <a:r>
              <a:rPr lang="en-US" sz="3200" dirty="0">
                <a:solidFill>
                  <a:schemeClr val="tx1"/>
                </a:solidFill>
              </a:rPr>
              <a:t>… the gospel of God, </a:t>
            </a:r>
            <a:r>
              <a:rPr lang="en-US" sz="3200" b="1" baseline="30000" dirty="0">
                <a:solidFill>
                  <a:srgbClr val="000000"/>
                </a:solidFill>
                <a:effectLst/>
                <a:ea typeface="Calibri" panose="020F0502020204030204" pitchFamily="34" charset="0"/>
              </a:rPr>
              <a:t>2 </a:t>
            </a:r>
            <a:r>
              <a:rPr lang="en-US" sz="3200" b="1" u="sng" dirty="0">
                <a:solidFill>
                  <a:srgbClr val="002060"/>
                </a:solidFill>
                <a:effectLst/>
                <a:ea typeface="Calibri" panose="020F0502020204030204" pitchFamily="34" charset="0"/>
              </a:rPr>
              <a:t>which He promised beforehand through His prophets in the holy Scriptures</a:t>
            </a:r>
            <a:r>
              <a:rPr lang="en-US" sz="3200" dirty="0">
                <a:solidFill>
                  <a:srgbClr val="000000"/>
                </a:solidFill>
                <a:effectLst/>
                <a:ea typeface="Calibri" panose="020F0502020204030204" pitchFamily="34" charset="0"/>
              </a:rPr>
              <a:t>,</a:t>
            </a:r>
            <a:r>
              <a:rPr lang="en-US" sz="3200" dirty="0">
                <a:solidFill>
                  <a:schemeClr val="tx1"/>
                </a:solidFill>
                <a:effectLst/>
                <a:ea typeface="Calibri" panose="020F0502020204030204" pitchFamily="34" charset="0"/>
              </a:rPr>
              <a:t> </a:t>
            </a:r>
            <a:r>
              <a:rPr lang="en-US" sz="3200" b="1" baseline="30000" dirty="0">
                <a:solidFill>
                  <a:schemeClr val="tx1"/>
                </a:solidFill>
              </a:rPr>
              <a:t>3 </a:t>
            </a:r>
            <a:r>
              <a:rPr lang="en-US" sz="3200" dirty="0">
                <a:solidFill>
                  <a:schemeClr val="tx1"/>
                </a:solidFill>
              </a:rPr>
              <a:t>concerning His Son, who was born of a descendant of David according to the flesh, </a:t>
            </a:r>
            <a:r>
              <a:rPr lang="en-US" sz="3200" b="1" baseline="30000" dirty="0">
                <a:solidFill>
                  <a:schemeClr val="tx1"/>
                </a:solidFill>
              </a:rPr>
              <a:t>4 </a:t>
            </a:r>
            <a:r>
              <a:rPr lang="en-US" sz="3200" dirty="0">
                <a:solidFill>
                  <a:schemeClr val="tx1"/>
                </a:solidFill>
              </a:rPr>
              <a:t>who was declared the Son of God with power according to the Spirit of holiness by the resurrection from the dead, Jesus Christ our Lord, </a:t>
            </a:r>
          </a:p>
        </p:txBody>
      </p:sp>
      <p:sp>
        <p:nvSpPr>
          <p:cNvPr id="7" name="Rounded Rectangular Callout 11">
            <a:extLst>
              <a:ext uri="{FF2B5EF4-FFF2-40B4-BE49-F238E27FC236}">
                <a16:creationId xmlns="" xmlns:a16="http://schemas.microsoft.com/office/drawing/2014/main" id="{9F478B7A-D3CE-48C6-BED2-272085DD776C}"/>
              </a:ext>
            </a:extLst>
          </p:cNvPr>
          <p:cNvSpPr/>
          <p:nvPr/>
        </p:nvSpPr>
        <p:spPr>
          <a:xfrm>
            <a:off x="152400" y="1291565"/>
            <a:ext cx="9567530" cy="765835"/>
          </a:xfrm>
          <a:prstGeom prst="wedgeRoundRectCallout">
            <a:avLst>
              <a:gd name="adj1" fmla="val -21927"/>
              <a:gd name="adj2" fmla="val 49596"/>
              <a:gd name="adj3" fmla="val 16667"/>
            </a:avLst>
          </a:prstGeom>
          <a:solidFill>
            <a:schemeClr val="accent1">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Genesis 3:15 </a:t>
            </a:r>
            <a:r>
              <a:rPr lang="en-US" sz="3200" dirty="0"/>
              <a:t>A descendent of Eve will overcome Satan</a:t>
            </a:r>
          </a:p>
        </p:txBody>
      </p:sp>
      <p:sp>
        <p:nvSpPr>
          <p:cNvPr id="9" name="Rounded Rectangular Callout 11">
            <a:extLst>
              <a:ext uri="{FF2B5EF4-FFF2-40B4-BE49-F238E27FC236}">
                <a16:creationId xmlns="" xmlns:a16="http://schemas.microsoft.com/office/drawing/2014/main" id="{BF7BC11D-26EB-4E1D-8EE5-5DB426D599FE}"/>
              </a:ext>
            </a:extLst>
          </p:cNvPr>
          <p:cNvSpPr/>
          <p:nvPr/>
        </p:nvSpPr>
        <p:spPr>
          <a:xfrm>
            <a:off x="1066800" y="2133599"/>
            <a:ext cx="9567530" cy="1143001"/>
          </a:xfrm>
          <a:prstGeom prst="wedgeRoundRectCallout">
            <a:avLst>
              <a:gd name="adj1" fmla="val -21927"/>
              <a:gd name="adj2" fmla="val 49596"/>
              <a:gd name="adj3" fmla="val 16667"/>
            </a:avLst>
          </a:prstGeom>
          <a:solidFill>
            <a:schemeClr val="accent1">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Genesis 12 </a:t>
            </a:r>
            <a:r>
              <a:rPr lang="en-US" sz="3200" dirty="0"/>
              <a:t>God will make Abraham into a great nation through which all nations will be blessed</a:t>
            </a:r>
          </a:p>
        </p:txBody>
      </p:sp>
      <p:sp>
        <p:nvSpPr>
          <p:cNvPr id="10" name="Rounded Rectangular Callout 11">
            <a:extLst>
              <a:ext uri="{FF2B5EF4-FFF2-40B4-BE49-F238E27FC236}">
                <a16:creationId xmlns="" xmlns:a16="http://schemas.microsoft.com/office/drawing/2014/main" id="{5275632B-BDDB-4E88-BB77-F6FBC7A4E09E}"/>
              </a:ext>
            </a:extLst>
          </p:cNvPr>
          <p:cNvSpPr/>
          <p:nvPr/>
        </p:nvSpPr>
        <p:spPr>
          <a:xfrm>
            <a:off x="2649870" y="3318805"/>
            <a:ext cx="9567530" cy="1143001"/>
          </a:xfrm>
          <a:prstGeom prst="wedgeRoundRectCallout">
            <a:avLst>
              <a:gd name="adj1" fmla="val -21927"/>
              <a:gd name="adj2" fmla="val 49596"/>
              <a:gd name="adj3" fmla="val 16667"/>
            </a:avLst>
          </a:prstGeom>
          <a:solidFill>
            <a:schemeClr val="accent1">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2 Samuel 7 </a:t>
            </a:r>
            <a:r>
              <a:rPr lang="en-US" sz="3200" dirty="0"/>
              <a:t>A descendent of David will rule from David’s  throne forever</a:t>
            </a:r>
          </a:p>
        </p:txBody>
      </p:sp>
    </p:spTree>
    <p:extLst>
      <p:ext uri="{BB962C8B-B14F-4D97-AF65-F5344CB8AC3E}">
        <p14:creationId xmlns:p14="http://schemas.microsoft.com/office/powerpoint/2010/main" val="2927850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958383B7-8D14-4A74-A50F-2247CB29FF48}"/>
              </a:ext>
            </a:extLst>
          </p:cNvPr>
          <p:cNvSpPr/>
          <p:nvPr/>
        </p:nvSpPr>
        <p:spPr>
          <a:xfrm>
            <a:off x="0" y="0"/>
            <a:ext cx="5715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200" b="1" dirty="0">
                <a:solidFill>
                  <a:schemeClr val="bg1"/>
                </a:solidFill>
              </a:rPr>
              <a:t>  The GOSPEL:</a:t>
            </a:r>
          </a:p>
        </p:txBody>
      </p:sp>
      <p:sp>
        <p:nvSpPr>
          <p:cNvPr id="8" name="Rectangle 7">
            <a:extLst>
              <a:ext uri="{FF2B5EF4-FFF2-40B4-BE49-F238E27FC236}">
                <a16:creationId xmlns="" xmlns:a16="http://schemas.microsoft.com/office/drawing/2014/main" id="{9B001EE6-9263-44B1-BC26-B1D87F3E965A}"/>
              </a:ext>
            </a:extLst>
          </p:cNvPr>
          <p:cNvSpPr/>
          <p:nvPr/>
        </p:nvSpPr>
        <p:spPr>
          <a:xfrm>
            <a:off x="5410200" y="-1"/>
            <a:ext cx="6794500" cy="1143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Promised beforehand</a:t>
            </a:r>
            <a:endParaRPr lang="en-US" sz="5400" b="1" i="1" dirty="0">
              <a:solidFill>
                <a:schemeClr val="bg1"/>
              </a:solidFill>
            </a:endParaRPr>
          </a:p>
        </p:txBody>
      </p:sp>
      <p:sp>
        <p:nvSpPr>
          <p:cNvPr id="6" name="Rectangle 5">
            <a:extLst>
              <a:ext uri="{FF2B5EF4-FFF2-40B4-BE49-F238E27FC236}">
                <a16:creationId xmlns="" xmlns:a16="http://schemas.microsoft.com/office/drawing/2014/main" id="{854815AE-BD6D-487F-868C-F8496D26DB50}"/>
              </a:ext>
            </a:extLst>
          </p:cNvPr>
          <p:cNvSpPr/>
          <p:nvPr/>
        </p:nvSpPr>
        <p:spPr>
          <a:xfrm>
            <a:off x="12700" y="4343400"/>
            <a:ext cx="12192000" cy="25146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1:1 </a:t>
            </a:r>
            <a:r>
              <a:rPr lang="en-US" sz="3200" dirty="0">
                <a:solidFill>
                  <a:schemeClr val="tx1"/>
                </a:solidFill>
              </a:rPr>
              <a:t>… the gospel of God, </a:t>
            </a:r>
            <a:r>
              <a:rPr lang="en-US" sz="3200" b="1" baseline="30000" dirty="0">
                <a:solidFill>
                  <a:srgbClr val="000000"/>
                </a:solidFill>
                <a:effectLst/>
                <a:ea typeface="Calibri" panose="020F0502020204030204" pitchFamily="34" charset="0"/>
              </a:rPr>
              <a:t>2 </a:t>
            </a:r>
            <a:r>
              <a:rPr lang="en-US" sz="3200" b="1" u="sng" dirty="0">
                <a:solidFill>
                  <a:srgbClr val="002060"/>
                </a:solidFill>
                <a:effectLst/>
                <a:ea typeface="Calibri" panose="020F0502020204030204" pitchFamily="34" charset="0"/>
              </a:rPr>
              <a:t>which He promised beforehand through His prophets in the holy Scriptures</a:t>
            </a:r>
            <a:r>
              <a:rPr lang="en-US" sz="3200" dirty="0">
                <a:solidFill>
                  <a:srgbClr val="000000"/>
                </a:solidFill>
                <a:effectLst/>
                <a:ea typeface="Calibri" panose="020F0502020204030204" pitchFamily="34" charset="0"/>
              </a:rPr>
              <a:t>,</a:t>
            </a:r>
            <a:r>
              <a:rPr lang="en-US" sz="3200" dirty="0">
                <a:solidFill>
                  <a:schemeClr val="tx1"/>
                </a:solidFill>
                <a:effectLst/>
                <a:ea typeface="Calibri" panose="020F0502020204030204" pitchFamily="34" charset="0"/>
              </a:rPr>
              <a:t> </a:t>
            </a:r>
            <a:r>
              <a:rPr lang="en-US" sz="3200" b="1" baseline="30000" dirty="0">
                <a:solidFill>
                  <a:schemeClr val="tx1"/>
                </a:solidFill>
              </a:rPr>
              <a:t>3 </a:t>
            </a:r>
            <a:r>
              <a:rPr lang="en-US" sz="3200" dirty="0">
                <a:solidFill>
                  <a:schemeClr val="tx1"/>
                </a:solidFill>
              </a:rPr>
              <a:t>concerning His Son, who was born of a descendant of David according to the flesh, </a:t>
            </a:r>
            <a:r>
              <a:rPr lang="en-US" sz="3200" b="1" baseline="30000" dirty="0">
                <a:solidFill>
                  <a:schemeClr val="tx1"/>
                </a:solidFill>
              </a:rPr>
              <a:t>4 </a:t>
            </a:r>
            <a:r>
              <a:rPr lang="en-US" sz="3200" dirty="0">
                <a:solidFill>
                  <a:schemeClr val="tx1"/>
                </a:solidFill>
              </a:rPr>
              <a:t>who was declared the Son of God with power according to the Spirit of holiness by the resurrection from the dead, Jesus Christ our Lord, </a:t>
            </a:r>
          </a:p>
        </p:txBody>
      </p:sp>
      <p:sp>
        <p:nvSpPr>
          <p:cNvPr id="7" name="Rounded Rectangular Callout 11">
            <a:extLst>
              <a:ext uri="{FF2B5EF4-FFF2-40B4-BE49-F238E27FC236}">
                <a16:creationId xmlns="" xmlns:a16="http://schemas.microsoft.com/office/drawing/2014/main" id="{9F478B7A-D3CE-48C6-BED2-272085DD776C}"/>
              </a:ext>
            </a:extLst>
          </p:cNvPr>
          <p:cNvSpPr/>
          <p:nvPr/>
        </p:nvSpPr>
        <p:spPr>
          <a:xfrm>
            <a:off x="152400" y="1111418"/>
            <a:ext cx="11887200" cy="3203240"/>
          </a:xfrm>
          <a:prstGeom prst="wedgeRoundRectCallout">
            <a:avLst>
              <a:gd name="adj1" fmla="val -21927"/>
              <a:gd name="adj2" fmla="val 49596"/>
              <a:gd name="adj3" fmla="val 16667"/>
            </a:avLst>
          </a:prstGeom>
          <a:solidFill>
            <a:schemeClr val="accent1">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000" b="1" baseline="30000" dirty="0">
                <a:solidFill>
                  <a:schemeClr val="bg1"/>
                </a:solidFill>
              </a:rPr>
              <a:t>Isaiah 9:6,7  </a:t>
            </a:r>
            <a:r>
              <a:rPr lang="en-US" sz="3000" dirty="0">
                <a:solidFill>
                  <a:schemeClr val="bg1"/>
                </a:solidFill>
              </a:rPr>
              <a:t>For a child will be born to us, a son will be given to us; And the government will rest on His shoulders; And His name will be called Wonderful Counselor, Mighty God, Eternal Father, Prince of Peace. </a:t>
            </a:r>
            <a:r>
              <a:rPr lang="en-US" sz="3000" b="1" baseline="30000" dirty="0">
                <a:solidFill>
                  <a:schemeClr val="bg1"/>
                </a:solidFill>
              </a:rPr>
              <a:t>7 </a:t>
            </a:r>
            <a:r>
              <a:rPr lang="en-US" sz="3000" dirty="0">
                <a:solidFill>
                  <a:schemeClr val="bg1"/>
                </a:solidFill>
              </a:rPr>
              <a:t>There will be no end to the increase of His government or of peace, On the throne of David and over his kingdom, To establish it and to uphold it with justice and righteousness From then on and forevermore.</a:t>
            </a:r>
          </a:p>
        </p:txBody>
      </p:sp>
    </p:spTree>
    <p:extLst>
      <p:ext uri="{BB962C8B-B14F-4D97-AF65-F5344CB8AC3E}">
        <p14:creationId xmlns:p14="http://schemas.microsoft.com/office/powerpoint/2010/main" val="23282611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958383B7-8D14-4A74-A50F-2247CB29FF48}"/>
              </a:ext>
            </a:extLst>
          </p:cNvPr>
          <p:cNvSpPr/>
          <p:nvPr/>
        </p:nvSpPr>
        <p:spPr>
          <a:xfrm>
            <a:off x="0" y="0"/>
            <a:ext cx="5715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200" b="1" dirty="0">
                <a:solidFill>
                  <a:schemeClr val="bg1"/>
                </a:solidFill>
              </a:rPr>
              <a:t>  The GOSPEL:</a:t>
            </a:r>
          </a:p>
        </p:txBody>
      </p:sp>
      <p:sp>
        <p:nvSpPr>
          <p:cNvPr id="8" name="Rectangle 7">
            <a:extLst>
              <a:ext uri="{FF2B5EF4-FFF2-40B4-BE49-F238E27FC236}">
                <a16:creationId xmlns="" xmlns:a16="http://schemas.microsoft.com/office/drawing/2014/main" id="{9B001EE6-9263-44B1-BC26-B1D87F3E965A}"/>
              </a:ext>
            </a:extLst>
          </p:cNvPr>
          <p:cNvSpPr/>
          <p:nvPr/>
        </p:nvSpPr>
        <p:spPr>
          <a:xfrm>
            <a:off x="5410200" y="-1"/>
            <a:ext cx="6794500" cy="1143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Promised beforehand</a:t>
            </a:r>
            <a:endParaRPr lang="en-US" sz="5400" b="1" i="1" dirty="0">
              <a:solidFill>
                <a:schemeClr val="bg1"/>
              </a:solidFill>
            </a:endParaRPr>
          </a:p>
        </p:txBody>
      </p:sp>
      <p:sp>
        <p:nvSpPr>
          <p:cNvPr id="6" name="Rectangle 5">
            <a:extLst>
              <a:ext uri="{FF2B5EF4-FFF2-40B4-BE49-F238E27FC236}">
                <a16:creationId xmlns="" xmlns:a16="http://schemas.microsoft.com/office/drawing/2014/main" id="{854815AE-BD6D-487F-868C-F8496D26DB50}"/>
              </a:ext>
            </a:extLst>
          </p:cNvPr>
          <p:cNvSpPr/>
          <p:nvPr/>
        </p:nvSpPr>
        <p:spPr>
          <a:xfrm>
            <a:off x="12700" y="4343400"/>
            <a:ext cx="12192000" cy="25146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1:1 </a:t>
            </a:r>
            <a:r>
              <a:rPr lang="en-US" sz="3200" dirty="0">
                <a:solidFill>
                  <a:schemeClr val="tx1"/>
                </a:solidFill>
              </a:rPr>
              <a:t>… the gospel of God, </a:t>
            </a:r>
            <a:r>
              <a:rPr lang="en-US" sz="3200" b="1" baseline="30000" dirty="0">
                <a:solidFill>
                  <a:srgbClr val="000000"/>
                </a:solidFill>
                <a:effectLst/>
                <a:ea typeface="Calibri" panose="020F0502020204030204" pitchFamily="34" charset="0"/>
              </a:rPr>
              <a:t>2 </a:t>
            </a:r>
            <a:r>
              <a:rPr lang="en-US" sz="3200" b="1" u="sng" dirty="0">
                <a:solidFill>
                  <a:srgbClr val="002060"/>
                </a:solidFill>
                <a:effectLst/>
                <a:ea typeface="Calibri" panose="020F0502020204030204" pitchFamily="34" charset="0"/>
              </a:rPr>
              <a:t>which He promised beforehand through His prophets in the holy Scriptures</a:t>
            </a:r>
            <a:r>
              <a:rPr lang="en-US" sz="3200" dirty="0">
                <a:solidFill>
                  <a:srgbClr val="000000"/>
                </a:solidFill>
                <a:effectLst/>
                <a:ea typeface="Calibri" panose="020F0502020204030204" pitchFamily="34" charset="0"/>
              </a:rPr>
              <a:t>,</a:t>
            </a:r>
            <a:r>
              <a:rPr lang="en-US" sz="3200" dirty="0">
                <a:solidFill>
                  <a:schemeClr val="tx1"/>
                </a:solidFill>
                <a:effectLst/>
                <a:ea typeface="Calibri" panose="020F0502020204030204" pitchFamily="34" charset="0"/>
              </a:rPr>
              <a:t> </a:t>
            </a:r>
            <a:r>
              <a:rPr lang="en-US" sz="3200" b="1" baseline="30000" dirty="0">
                <a:solidFill>
                  <a:schemeClr val="tx1"/>
                </a:solidFill>
              </a:rPr>
              <a:t>3 </a:t>
            </a:r>
            <a:r>
              <a:rPr lang="en-US" sz="3200" dirty="0">
                <a:solidFill>
                  <a:schemeClr val="tx1"/>
                </a:solidFill>
              </a:rPr>
              <a:t>concerning His Son, who was born of a descendant of David according to the flesh, </a:t>
            </a:r>
            <a:r>
              <a:rPr lang="en-US" sz="3200" b="1" baseline="30000" dirty="0">
                <a:solidFill>
                  <a:schemeClr val="tx1"/>
                </a:solidFill>
              </a:rPr>
              <a:t>4 </a:t>
            </a:r>
            <a:r>
              <a:rPr lang="en-US" sz="3200" dirty="0">
                <a:solidFill>
                  <a:schemeClr val="tx1"/>
                </a:solidFill>
              </a:rPr>
              <a:t>who was declared the Son of God with power according to the Spirit of holiness by the resurrection from the dead, Jesus Christ our Lord, </a:t>
            </a:r>
          </a:p>
        </p:txBody>
      </p:sp>
      <p:sp>
        <p:nvSpPr>
          <p:cNvPr id="7" name="Rounded Rectangular Callout 11">
            <a:extLst>
              <a:ext uri="{FF2B5EF4-FFF2-40B4-BE49-F238E27FC236}">
                <a16:creationId xmlns="" xmlns:a16="http://schemas.microsoft.com/office/drawing/2014/main" id="{9F478B7A-D3CE-48C6-BED2-272085DD776C}"/>
              </a:ext>
            </a:extLst>
          </p:cNvPr>
          <p:cNvSpPr/>
          <p:nvPr/>
        </p:nvSpPr>
        <p:spPr>
          <a:xfrm>
            <a:off x="152400" y="1556154"/>
            <a:ext cx="11887200" cy="2257258"/>
          </a:xfrm>
          <a:prstGeom prst="wedgeRoundRectCallout">
            <a:avLst>
              <a:gd name="adj1" fmla="val -21927"/>
              <a:gd name="adj2" fmla="val 49596"/>
              <a:gd name="adj3" fmla="val 16667"/>
            </a:avLst>
          </a:prstGeom>
          <a:solidFill>
            <a:schemeClr val="accent1">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200" b="1" baseline="30000" dirty="0">
                <a:solidFill>
                  <a:schemeClr val="bg1"/>
                </a:solidFill>
                <a:latin typeface="+mn-lt"/>
              </a:rPr>
              <a:t>Ezekiel 34:23 </a:t>
            </a:r>
            <a:r>
              <a:rPr lang="en-US" sz="3200" dirty="0">
                <a:solidFill>
                  <a:schemeClr val="bg1"/>
                </a:solidFill>
                <a:latin typeface="+mn-lt"/>
              </a:rPr>
              <a:t>“Then I will set over them one shepherd, My servant David, and he will feed them; he will feed them himself and be their shepherd. </a:t>
            </a:r>
            <a:r>
              <a:rPr lang="en-US" sz="3200" b="1" baseline="30000" dirty="0">
                <a:solidFill>
                  <a:schemeClr val="bg1"/>
                </a:solidFill>
                <a:latin typeface="+mn-lt"/>
              </a:rPr>
              <a:t>24 </a:t>
            </a:r>
            <a:r>
              <a:rPr lang="en-US" sz="3200" dirty="0">
                <a:solidFill>
                  <a:schemeClr val="bg1"/>
                </a:solidFill>
                <a:latin typeface="+mn-lt"/>
              </a:rPr>
              <a:t>And I, the </a:t>
            </a:r>
            <a:r>
              <a:rPr lang="en-US" sz="3200" cap="small" dirty="0">
                <a:solidFill>
                  <a:schemeClr val="bg1"/>
                </a:solidFill>
                <a:latin typeface="+mn-lt"/>
              </a:rPr>
              <a:t>Lord</a:t>
            </a:r>
            <a:r>
              <a:rPr lang="en-US" sz="3200" dirty="0">
                <a:solidFill>
                  <a:schemeClr val="bg1"/>
                </a:solidFill>
                <a:latin typeface="+mn-lt"/>
              </a:rPr>
              <a:t>, will be their God, and My servant David will be prince among them; I the Lord have spoken.”</a:t>
            </a:r>
            <a:endParaRPr lang="en-US" sz="3200" b="1" u="sng" dirty="0">
              <a:solidFill>
                <a:schemeClr val="bg1"/>
              </a:solidFill>
              <a:latin typeface="+mn-lt"/>
            </a:endParaRPr>
          </a:p>
        </p:txBody>
      </p:sp>
    </p:spTree>
    <p:extLst>
      <p:ext uri="{BB962C8B-B14F-4D97-AF65-F5344CB8AC3E}">
        <p14:creationId xmlns:p14="http://schemas.microsoft.com/office/powerpoint/2010/main" val="29525813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958383B7-8D14-4A74-A50F-2247CB29FF48}"/>
              </a:ext>
            </a:extLst>
          </p:cNvPr>
          <p:cNvSpPr/>
          <p:nvPr/>
        </p:nvSpPr>
        <p:spPr>
          <a:xfrm>
            <a:off x="0" y="0"/>
            <a:ext cx="5715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200" b="1" dirty="0">
                <a:solidFill>
                  <a:schemeClr val="bg1"/>
                </a:solidFill>
              </a:rPr>
              <a:t>  The GOSPEL:</a:t>
            </a:r>
          </a:p>
        </p:txBody>
      </p:sp>
      <p:sp>
        <p:nvSpPr>
          <p:cNvPr id="8" name="Rectangle 7">
            <a:extLst>
              <a:ext uri="{FF2B5EF4-FFF2-40B4-BE49-F238E27FC236}">
                <a16:creationId xmlns="" xmlns:a16="http://schemas.microsoft.com/office/drawing/2014/main" id="{9B001EE6-9263-44B1-BC26-B1D87F3E965A}"/>
              </a:ext>
            </a:extLst>
          </p:cNvPr>
          <p:cNvSpPr/>
          <p:nvPr/>
        </p:nvSpPr>
        <p:spPr>
          <a:xfrm>
            <a:off x="5410200" y="-1"/>
            <a:ext cx="6794500" cy="1143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Promised beforehand</a:t>
            </a:r>
            <a:endParaRPr lang="en-US" sz="5400" b="1" i="1" dirty="0">
              <a:solidFill>
                <a:schemeClr val="bg1"/>
              </a:solidFill>
            </a:endParaRPr>
          </a:p>
        </p:txBody>
      </p:sp>
      <p:sp>
        <p:nvSpPr>
          <p:cNvPr id="6" name="Rectangle 5">
            <a:extLst>
              <a:ext uri="{FF2B5EF4-FFF2-40B4-BE49-F238E27FC236}">
                <a16:creationId xmlns="" xmlns:a16="http://schemas.microsoft.com/office/drawing/2014/main" id="{3ED96151-D3BD-4947-B89C-E59153D427EC}"/>
              </a:ext>
            </a:extLst>
          </p:cNvPr>
          <p:cNvSpPr/>
          <p:nvPr/>
        </p:nvSpPr>
        <p:spPr>
          <a:xfrm>
            <a:off x="12700" y="4343400"/>
            <a:ext cx="12192000" cy="25146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1:1 </a:t>
            </a:r>
            <a:r>
              <a:rPr lang="en-US" sz="3200" dirty="0">
                <a:solidFill>
                  <a:schemeClr val="tx1"/>
                </a:solidFill>
              </a:rPr>
              <a:t>… the gospel of God, </a:t>
            </a:r>
            <a:r>
              <a:rPr lang="en-US" sz="3200" b="1" baseline="30000" dirty="0">
                <a:solidFill>
                  <a:srgbClr val="000000"/>
                </a:solidFill>
                <a:effectLst/>
                <a:ea typeface="Calibri" panose="020F0502020204030204" pitchFamily="34" charset="0"/>
              </a:rPr>
              <a:t>2 </a:t>
            </a:r>
            <a:r>
              <a:rPr lang="en-US" sz="3200" dirty="0">
                <a:solidFill>
                  <a:schemeClr val="tx1"/>
                </a:solidFill>
                <a:effectLst/>
                <a:ea typeface="Calibri" panose="020F0502020204030204" pitchFamily="34" charset="0"/>
              </a:rPr>
              <a:t>which He promised beforehand through His prophets in the holy Scriptures, </a:t>
            </a:r>
            <a:r>
              <a:rPr lang="en-US" sz="3200" b="1" baseline="30000" dirty="0">
                <a:solidFill>
                  <a:schemeClr val="tx1"/>
                </a:solidFill>
              </a:rPr>
              <a:t>3 </a:t>
            </a:r>
            <a:r>
              <a:rPr lang="en-US" sz="3200" dirty="0">
                <a:solidFill>
                  <a:schemeClr val="tx1"/>
                </a:solidFill>
              </a:rPr>
              <a:t>concerning His Son, </a:t>
            </a:r>
            <a:r>
              <a:rPr lang="en-US" sz="3200" b="1" u="sng" dirty="0">
                <a:solidFill>
                  <a:srgbClr val="002060"/>
                </a:solidFill>
              </a:rPr>
              <a:t>who was born of a descendant of David </a:t>
            </a:r>
            <a:r>
              <a:rPr lang="en-US" sz="3200" dirty="0">
                <a:solidFill>
                  <a:schemeClr val="tx1"/>
                </a:solidFill>
              </a:rPr>
              <a:t>according to the flesh, </a:t>
            </a:r>
            <a:r>
              <a:rPr lang="en-US" sz="3200" b="1" baseline="30000" dirty="0">
                <a:solidFill>
                  <a:schemeClr val="tx1"/>
                </a:solidFill>
              </a:rPr>
              <a:t>4 </a:t>
            </a:r>
            <a:r>
              <a:rPr lang="en-US" sz="3200" dirty="0">
                <a:solidFill>
                  <a:schemeClr val="tx1"/>
                </a:solidFill>
              </a:rPr>
              <a:t>who was declared the Son of God with power according to the Spirit of holiness by the resurrection from the dead, Jesus Christ our Lord, </a:t>
            </a:r>
          </a:p>
        </p:txBody>
      </p:sp>
      <p:sp>
        <p:nvSpPr>
          <p:cNvPr id="2" name="Rounded Rectangular Callout 11">
            <a:extLst>
              <a:ext uri="{FF2B5EF4-FFF2-40B4-BE49-F238E27FC236}">
                <a16:creationId xmlns="" xmlns:a16="http://schemas.microsoft.com/office/drawing/2014/main" id="{3F150C54-C6A0-3163-B519-814EEB4D36FC}"/>
              </a:ext>
            </a:extLst>
          </p:cNvPr>
          <p:cNvSpPr/>
          <p:nvPr/>
        </p:nvSpPr>
        <p:spPr>
          <a:xfrm>
            <a:off x="535320" y="1397657"/>
            <a:ext cx="9827880" cy="1315380"/>
          </a:xfrm>
          <a:prstGeom prst="wedgeRoundRectCallout">
            <a:avLst>
              <a:gd name="adj1" fmla="val -21927"/>
              <a:gd name="adj2" fmla="val 49596"/>
              <a:gd name="adj3" fmla="val 16667"/>
            </a:avLst>
          </a:prstGeom>
          <a:solidFill>
            <a:schemeClr val="accent1">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i="1" dirty="0"/>
              <a:t>Good News: </a:t>
            </a:r>
            <a:r>
              <a:rPr lang="en-US" sz="4000" b="1" dirty="0"/>
              <a:t>God has been promising a Messiah for millennia... And now </a:t>
            </a:r>
            <a:r>
              <a:rPr lang="en-US" sz="4000" b="1" i="1" dirty="0"/>
              <a:t>he’s</a:t>
            </a:r>
            <a:r>
              <a:rPr lang="en-US" sz="4000" b="1" dirty="0"/>
              <a:t> </a:t>
            </a:r>
            <a:r>
              <a:rPr lang="en-US" sz="4000" b="1" i="1" dirty="0"/>
              <a:t>here.</a:t>
            </a:r>
          </a:p>
        </p:txBody>
      </p:sp>
    </p:spTree>
    <p:extLst>
      <p:ext uri="{BB962C8B-B14F-4D97-AF65-F5344CB8AC3E}">
        <p14:creationId xmlns:p14="http://schemas.microsoft.com/office/powerpoint/2010/main" val="104269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958383B7-8D14-4A74-A50F-2247CB29FF48}"/>
              </a:ext>
            </a:extLst>
          </p:cNvPr>
          <p:cNvSpPr/>
          <p:nvPr/>
        </p:nvSpPr>
        <p:spPr>
          <a:xfrm>
            <a:off x="0" y="0"/>
            <a:ext cx="5715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200" b="1" dirty="0">
                <a:solidFill>
                  <a:schemeClr val="bg1"/>
                </a:solidFill>
              </a:rPr>
              <a:t>  The GOSPEL:</a:t>
            </a:r>
          </a:p>
        </p:txBody>
      </p:sp>
      <p:sp>
        <p:nvSpPr>
          <p:cNvPr id="8" name="Rectangle 7">
            <a:extLst>
              <a:ext uri="{FF2B5EF4-FFF2-40B4-BE49-F238E27FC236}">
                <a16:creationId xmlns="" xmlns:a16="http://schemas.microsoft.com/office/drawing/2014/main" id="{9B001EE6-9263-44B1-BC26-B1D87F3E965A}"/>
              </a:ext>
            </a:extLst>
          </p:cNvPr>
          <p:cNvSpPr/>
          <p:nvPr/>
        </p:nvSpPr>
        <p:spPr>
          <a:xfrm>
            <a:off x="5410200" y="-1"/>
            <a:ext cx="5257800" cy="1143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rPr>
              <a:t>is about Jesus</a:t>
            </a:r>
            <a:endParaRPr lang="en-US" sz="6000" b="1" i="1" dirty="0">
              <a:solidFill>
                <a:schemeClr val="bg1"/>
              </a:solidFill>
            </a:endParaRPr>
          </a:p>
        </p:txBody>
      </p:sp>
      <p:sp>
        <p:nvSpPr>
          <p:cNvPr id="6" name="Rectangle 5">
            <a:extLst>
              <a:ext uri="{FF2B5EF4-FFF2-40B4-BE49-F238E27FC236}">
                <a16:creationId xmlns="" xmlns:a16="http://schemas.microsoft.com/office/drawing/2014/main" id="{3ED96151-D3BD-4947-B89C-E59153D427EC}"/>
              </a:ext>
            </a:extLst>
          </p:cNvPr>
          <p:cNvSpPr/>
          <p:nvPr/>
        </p:nvSpPr>
        <p:spPr>
          <a:xfrm>
            <a:off x="12700" y="4343400"/>
            <a:ext cx="12192000" cy="25146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1:1 </a:t>
            </a:r>
            <a:r>
              <a:rPr lang="en-US" sz="3200" dirty="0">
                <a:solidFill>
                  <a:schemeClr val="tx1"/>
                </a:solidFill>
              </a:rPr>
              <a:t>… the gospel of God, </a:t>
            </a:r>
            <a:r>
              <a:rPr lang="en-US" sz="3200" b="1" baseline="30000" dirty="0">
                <a:solidFill>
                  <a:srgbClr val="000000"/>
                </a:solidFill>
                <a:effectLst/>
                <a:ea typeface="Calibri" panose="020F0502020204030204" pitchFamily="34" charset="0"/>
              </a:rPr>
              <a:t>2 </a:t>
            </a:r>
            <a:r>
              <a:rPr lang="en-US" sz="3200" dirty="0">
                <a:solidFill>
                  <a:schemeClr val="tx1"/>
                </a:solidFill>
                <a:effectLst/>
                <a:ea typeface="Calibri" panose="020F0502020204030204" pitchFamily="34" charset="0"/>
              </a:rPr>
              <a:t>which He promised beforehand through His prophets in the holy Scriptures, </a:t>
            </a:r>
            <a:r>
              <a:rPr lang="en-US" sz="3200" b="1" baseline="30000" dirty="0">
                <a:solidFill>
                  <a:schemeClr val="tx1"/>
                </a:solidFill>
              </a:rPr>
              <a:t>3 </a:t>
            </a:r>
            <a:r>
              <a:rPr lang="en-US" sz="3200" dirty="0">
                <a:solidFill>
                  <a:schemeClr val="tx1"/>
                </a:solidFill>
              </a:rPr>
              <a:t>concerning His Son, </a:t>
            </a:r>
            <a:r>
              <a:rPr lang="en-US" sz="3200" b="1" u="sng" dirty="0">
                <a:solidFill>
                  <a:srgbClr val="002060"/>
                </a:solidFill>
              </a:rPr>
              <a:t>who was born of a descendant of David </a:t>
            </a:r>
            <a:r>
              <a:rPr lang="en-US" sz="3200" dirty="0">
                <a:solidFill>
                  <a:schemeClr val="tx1"/>
                </a:solidFill>
              </a:rPr>
              <a:t>according to the flesh, </a:t>
            </a:r>
            <a:r>
              <a:rPr lang="en-US" sz="3200" b="1" baseline="30000" dirty="0">
                <a:solidFill>
                  <a:schemeClr val="tx1"/>
                </a:solidFill>
              </a:rPr>
              <a:t>4 </a:t>
            </a:r>
            <a:r>
              <a:rPr lang="en-US" sz="3200" dirty="0">
                <a:solidFill>
                  <a:schemeClr val="tx1"/>
                </a:solidFill>
              </a:rPr>
              <a:t>who was declared the Son of God with power according to the Spirit of holiness by the resurrection from the dead, Jesus Christ our Lord, </a:t>
            </a:r>
          </a:p>
        </p:txBody>
      </p:sp>
    </p:spTree>
    <p:extLst>
      <p:ext uri="{BB962C8B-B14F-4D97-AF65-F5344CB8AC3E}">
        <p14:creationId xmlns:p14="http://schemas.microsoft.com/office/powerpoint/2010/main" val="4203497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958383B7-8D14-4A74-A50F-2247CB29FF48}"/>
              </a:ext>
            </a:extLst>
          </p:cNvPr>
          <p:cNvSpPr/>
          <p:nvPr/>
        </p:nvSpPr>
        <p:spPr>
          <a:xfrm>
            <a:off x="0" y="0"/>
            <a:ext cx="5715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200" b="1" dirty="0">
                <a:solidFill>
                  <a:schemeClr val="bg1"/>
                </a:solidFill>
              </a:rPr>
              <a:t>  The GOSPEL:</a:t>
            </a:r>
          </a:p>
        </p:txBody>
      </p:sp>
      <p:sp>
        <p:nvSpPr>
          <p:cNvPr id="8" name="Rectangle 7">
            <a:extLst>
              <a:ext uri="{FF2B5EF4-FFF2-40B4-BE49-F238E27FC236}">
                <a16:creationId xmlns="" xmlns:a16="http://schemas.microsoft.com/office/drawing/2014/main" id="{9B001EE6-9263-44B1-BC26-B1D87F3E965A}"/>
              </a:ext>
            </a:extLst>
          </p:cNvPr>
          <p:cNvSpPr/>
          <p:nvPr/>
        </p:nvSpPr>
        <p:spPr>
          <a:xfrm>
            <a:off x="5410200" y="-1"/>
            <a:ext cx="5257800" cy="1143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rPr>
              <a:t>is about Jesus</a:t>
            </a:r>
            <a:endParaRPr lang="en-US" sz="6000" b="1" i="1" dirty="0">
              <a:solidFill>
                <a:schemeClr val="bg1"/>
              </a:solidFill>
            </a:endParaRPr>
          </a:p>
        </p:txBody>
      </p:sp>
      <p:sp>
        <p:nvSpPr>
          <p:cNvPr id="6" name="Rectangle 5">
            <a:extLst>
              <a:ext uri="{FF2B5EF4-FFF2-40B4-BE49-F238E27FC236}">
                <a16:creationId xmlns="" xmlns:a16="http://schemas.microsoft.com/office/drawing/2014/main" id="{3ED96151-D3BD-4947-B89C-E59153D427EC}"/>
              </a:ext>
            </a:extLst>
          </p:cNvPr>
          <p:cNvSpPr/>
          <p:nvPr/>
        </p:nvSpPr>
        <p:spPr>
          <a:xfrm>
            <a:off x="12700" y="4343400"/>
            <a:ext cx="12192000" cy="25146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1:1 </a:t>
            </a:r>
            <a:r>
              <a:rPr lang="en-US" sz="3200" dirty="0">
                <a:solidFill>
                  <a:schemeClr val="tx1"/>
                </a:solidFill>
              </a:rPr>
              <a:t>… the gospel of God, </a:t>
            </a:r>
            <a:r>
              <a:rPr lang="en-US" sz="3200" b="1" baseline="30000" dirty="0">
                <a:solidFill>
                  <a:srgbClr val="000000"/>
                </a:solidFill>
                <a:effectLst/>
                <a:ea typeface="Calibri" panose="020F0502020204030204" pitchFamily="34" charset="0"/>
              </a:rPr>
              <a:t>2 </a:t>
            </a:r>
            <a:r>
              <a:rPr lang="en-US" sz="3200" dirty="0">
                <a:solidFill>
                  <a:schemeClr val="tx1"/>
                </a:solidFill>
                <a:effectLst/>
                <a:ea typeface="Calibri" panose="020F0502020204030204" pitchFamily="34" charset="0"/>
              </a:rPr>
              <a:t>which He promised beforehand through His prophets in the holy Scriptures, </a:t>
            </a:r>
            <a:r>
              <a:rPr lang="en-US" sz="3200" b="1" baseline="30000" dirty="0">
                <a:solidFill>
                  <a:schemeClr val="tx1"/>
                </a:solidFill>
              </a:rPr>
              <a:t>3 </a:t>
            </a:r>
            <a:r>
              <a:rPr lang="en-US" sz="3200" dirty="0">
                <a:solidFill>
                  <a:schemeClr val="tx1"/>
                </a:solidFill>
              </a:rPr>
              <a:t>concerning His Son, who was born of a descendant of David according to the flesh, </a:t>
            </a:r>
            <a:r>
              <a:rPr lang="en-US" sz="3200" b="1" baseline="30000" dirty="0">
                <a:solidFill>
                  <a:schemeClr val="tx1"/>
                </a:solidFill>
              </a:rPr>
              <a:t>4 </a:t>
            </a:r>
            <a:r>
              <a:rPr lang="en-US" sz="3200" dirty="0">
                <a:solidFill>
                  <a:schemeClr val="tx1"/>
                </a:solidFill>
              </a:rPr>
              <a:t>who was declared the Son of God with power according to the Spirit of holiness </a:t>
            </a:r>
            <a:r>
              <a:rPr lang="en-US" sz="3200" b="1" u="sng" dirty="0">
                <a:solidFill>
                  <a:srgbClr val="002060"/>
                </a:solidFill>
              </a:rPr>
              <a:t>by the resurrection from the dead</a:t>
            </a:r>
            <a:r>
              <a:rPr lang="en-US" sz="3200" dirty="0">
                <a:solidFill>
                  <a:schemeClr val="tx1"/>
                </a:solidFill>
              </a:rPr>
              <a:t>, Jesus Christ our Lord, </a:t>
            </a:r>
          </a:p>
        </p:txBody>
      </p:sp>
      <p:sp>
        <p:nvSpPr>
          <p:cNvPr id="7" name="Rounded Rectangular Callout 11">
            <a:extLst>
              <a:ext uri="{FF2B5EF4-FFF2-40B4-BE49-F238E27FC236}">
                <a16:creationId xmlns="" xmlns:a16="http://schemas.microsoft.com/office/drawing/2014/main" id="{5FDB8036-241F-42ED-900F-213AE9E5FE3C}"/>
              </a:ext>
            </a:extLst>
          </p:cNvPr>
          <p:cNvSpPr/>
          <p:nvPr/>
        </p:nvSpPr>
        <p:spPr>
          <a:xfrm>
            <a:off x="152400" y="1143000"/>
            <a:ext cx="4495799" cy="566547"/>
          </a:xfrm>
          <a:prstGeom prst="wedgeRoundRectCallout">
            <a:avLst>
              <a:gd name="adj1" fmla="val -21927"/>
              <a:gd name="adj2" fmla="val 49596"/>
              <a:gd name="adj3" fmla="val 16667"/>
            </a:avLst>
          </a:prstGeom>
          <a:solidFill>
            <a:schemeClr val="accent1">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Sent from the Father</a:t>
            </a:r>
          </a:p>
        </p:txBody>
      </p:sp>
      <p:sp>
        <p:nvSpPr>
          <p:cNvPr id="9" name="Rounded Rectangular Callout 11">
            <a:extLst>
              <a:ext uri="{FF2B5EF4-FFF2-40B4-BE49-F238E27FC236}">
                <a16:creationId xmlns="" xmlns:a16="http://schemas.microsoft.com/office/drawing/2014/main" id="{D19A1459-0623-4CF2-B599-B3ED9695DADC}"/>
              </a:ext>
            </a:extLst>
          </p:cNvPr>
          <p:cNvSpPr/>
          <p:nvPr/>
        </p:nvSpPr>
        <p:spPr>
          <a:xfrm>
            <a:off x="152400" y="1795652"/>
            <a:ext cx="5181599" cy="566548"/>
          </a:xfrm>
          <a:prstGeom prst="wedgeRoundRectCallout">
            <a:avLst>
              <a:gd name="adj1" fmla="val -21927"/>
              <a:gd name="adj2" fmla="val 49596"/>
              <a:gd name="adj3" fmla="val 16667"/>
            </a:avLst>
          </a:prstGeom>
          <a:solidFill>
            <a:schemeClr val="accent1">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Born into the human race</a:t>
            </a:r>
          </a:p>
        </p:txBody>
      </p:sp>
      <p:sp>
        <p:nvSpPr>
          <p:cNvPr id="10" name="Rounded Rectangular Callout 11">
            <a:extLst>
              <a:ext uri="{FF2B5EF4-FFF2-40B4-BE49-F238E27FC236}">
                <a16:creationId xmlns="" xmlns:a16="http://schemas.microsoft.com/office/drawing/2014/main" id="{4A15AE8C-A563-4FBF-9D2A-630A3D4C4255}"/>
              </a:ext>
            </a:extLst>
          </p:cNvPr>
          <p:cNvSpPr/>
          <p:nvPr/>
        </p:nvSpPr>
        <p:spPr>
          <a:xfrm>
            <a:off x="147263" y="2438400"/>
            <a:ext cx="4801455" cy="566548"/>
          </a:xfrm>
          <a:prstGeom prst="wedgeRoundRectCallout">
            <a:avLst>
              <a:gd name="adj1" fmla="val -21927"/>
              <a:gd name="adj2" fmla="val 49596"/>
              <a:gd name="adj3" fmla="val 16667"/>
            </a:avLst>
          </a:prstGeom>
          <a:solidFill>
            <a:schemeClr val="accent1">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Evidenced by miracles</a:t>
            </a:r>
          </a:p>
        </p:txBody>
      </p:sp>
      <p:sp>
        <p:nvSpPr>
          <p:cNvPr id="11" name="Rounded Rectangular Callout 11">
            <a:extLst>
              <a:ext uri="{FF2B5EF4-FFF2-40B4-BE49-F238E27FC236}">
                <a16:creationId xmlns="" xmlns:a16="http://schemas.microsoft.com/office/drawing/2014/main" id="{E363167A-F409-40E2-8AFE-998AF3ABF588}"/>
              </a:ext>
            </a:extLst>
          </p:cNvPr>
          <p:cNvSpPr/>
          <p:nvPr/>
        </p:nvSpPr>
        <p:spPr>
          <a:xfrm>
            <a:off x="147263" y="3096190"/>
            <a:ext cx="7420010" cy="561410"/>
          </a:xfrm>
          <a:prstGeom prst="wedgeRoundRectCallout">
            <a:avLst>
              <a:gd name="adj1" fmla="val -21927"/>
              <a:gd name="adj2" fmla="val 49596"/>
              <a:gd name="adj3" fmla="val 16667"/>
            </a:avLst>
          </a:prstGeom>
          <a:solidFill>
            <a:schemeClr val="accent1">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Died on the cross, rose from the dead</a:t>
            </a:r>
          </a:p>
        </p:txBody>
      </p:sp>
      <p:sp>
        <p:nvSpPr>
          <p:cNvPr id="12" name="Rounded Rectangular Callout 11">
            <a:extLst>
              <a:ext uri="{FF2B5EF4-FFF2-40B4-BE49-F238E27FC236}">
                <a16:creationId xmlns="" xmlns:a16="http://schemas.microsoft.com/office/drawing/2014/main" id="{352801DA-A12A-43B4-A552-948A4D7838A1}"/>
              </a:ext>
            </a:extLst>
          </p:cNvPr>
          <p:cNvSpPr/>
          <p:nvPr/>
        </p:nvSpPr>
        <p:spPr>
          <a:xfrm>
            <a:off x="147263" y="3733800"/>
            <a:ext cx="10853792" cy="566548"/>
          </a:xfrm>
          <a:prstGeom prst="wedgeRoundRectCallout">
            <a:avLst>
              <a:gd name="adj1" fmla="val -21927"/>
              <a:gd name="adj2" fmla="val 49596"/>
              <a:gd name="adj3" fmla="val 16667"/>
            </a:avLst>
          </a:prstGeom>
          <a:solidFill>
            <a:schemeClr val="accent1">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Provided the way for all people to be reconciled to God</a:t>
            </a:r>
          </a:p>
        </p:txBody>
      </p:sp>
    </p:spTree>
    <p:extLst>
      <p:ext uri="{BB962C8B-B14F-4D97-AF65-F5344CB8AC3E}">
        <p14:creationId xmlns:p14="http://schemas.microsoft.com/office/powerpoint/2010/main" val="318796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958383B7-8D14-4A74-A50F-2247CB29FF48}"/>
              </a:ext>
            </a:extLst>
          </p:cNvPr>
          <p:cNvSpPr/>
          <p:nvPr/>
        </p:nvSpPr>
        <p:spPr>
          <a:xfrm>
            <a:off x="0" y="0"/>
            <a:ext cx="5715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200" b="1" dirty="0">
                <a:solidFill>
                  <a:schemeClr val="bg1"/>
                </a:solidFill>
              </a:rPr>
              <a:t>  The GOSPEL:</a:t>
            </a:r>
          </a:p>
        </p:txBody>
      </p:sp>
      <p:sp>
        <p:nvSpPr>
          <p:cNvPr id="8" name="Rectangle 7">
            <a:extLst>
              <a:ext uri="{FF2B5EF4-FFF2-40B4-BE49-F238E27FC236}">
                <a16:creationId xmlns="" xmlns:a16="http://schemas.microsoft.com/office/drawing/2014/main" id="{9B001EE6-9263-44B1-BC26-B1D87F3E965A}"/>
              </a:ext>
            </a:extLst>
          </p:cNvPr>
          <p:cNvSpPr/>
          <p:nvPr/>
        </p:nvSpPr>
        <p:spPr>
          <a:xfrm>
            <a:off x="5410200" y="-1"/>
            <a:ext cx="5257800" cy="1143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rPr>
              <a:t>is about Jesus</a:t>
            </a:r>
            <a:endParaRPr lang="en-US" sz="6000" b="1" i="1" dirty="0">
              <a:solidFill>
                <a:schemeClr val="bg1"/>
              </a:solidFill>
            </a:endParaRPr>
          </a:p>
        </p:txBody>
      </p:sp>
      <p:sp>
        <p:nvSpPr>
          <p:cNvPr id="7" name="Rounded Rectangular Callout 11">
            <a:extLst>
              <a:ext uri="{FF2B5EF4-FFF2-40B4-BE49-F238E27FC236}">
                <a16:creationId xmlns="" xmlns:a16="http://schemas.microsoft.com/office/drawing/2014/main" id="{5FDB8036-241F-42ED-900F-213AE9E5FE3C}"/>
              </a:ext>
            </a:extLst>
          </p:cNvPr>
          <p:cNvSpPr/>
          <p:nvPr/>
        </p:nvSpPr>
        <p:spPr>
          <a:xfrm>
            <a:off x="152400" y="1143000"/>
            <a:ext cx="4495799" cy="566547"/>
          </a:xfrm>
          <a:prstGeom prst="wedgeRoundRectCallout">
            <a:avLst>
              <a:gd name="adj1" fmla="val -21927"/>
              <a:gd name="adj2" fmla="val 49596"/>
              <a:gd name="adj3" fmla="val 16667"/>
            </a:avLst>
          </a:prstGeom>
          <a:solidFill>
            <a:schemeClr val="accent1">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Sent from the Father</a:t>
            </a:r>
          </a:p>
        </p:txBody>
      </p:sp>
      <p:sp>
        <p:nvSpPr>
          <p:cNvPr id="9" name="Rounded Rectangular Callout 11">
            <a:extLst>
              <a:ext uri="{FF2B5EF4-FFF2-40B4-BE49-F238E27FC236}">
                <a16:creationId xmlns="" xmlns:a16="http://schemas.microsoft.com/office/drawing/2014/main" id="{D19A1459-0623-4CF2-B599-B3ED9695DADC}"/>
              </a:ext>
            </a:extLst>
          </p:cNvPr>
          <p:cNvSpPr/>
          <p:nvPr/>
        </p:nvSpPr>
        <p:spPr>
          <a:xfrm>
            <a:off x="152400" y="1795652"/>
            <a:ext cx="5181599" cy="566548"/>
          </a:xfrm>
          <a:prstGeom prst="wedgeRoundRectCallout">
            <a:avLst>
              <a:gd name="adj1" fmla="val -21927"/>
              <a:gd name="adj2" fmla="val 49596"/>
              <a:gd name="adj3" fmla="val 16667"/>
            </a:avLst>
          </a:prstGeom>
          <a:solidFill>
            <a:schemeClr val="accent1">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Born into the human race</a:t>
            </a:r>
          </a:p>
        </p:txBody>
      </p:sp>
      <p:sp>
        <p:nvSpPr>
          <p:cNvPr id="10" name="Rounded Rectangular Callout 11">
            <a:extLst>
              <a:ext uri="{FF2B5EF4-FFF2-40B4-BE49-F238E27FC236}">
                <a16:creationId xmlns="" xmlns:a16="http://schemas.microsoft.com/office/drawing/2014/main" id="{4A15AE8C-A563-4FBF-9D2A-630A3D4C4255}"/>
              </a:ext>
            </a:extLst>
          </p:cNvPr>
          <p:cNvSpPr/>
          <p:nvPr/>
        </p:nvSpPr>
        <p:spPr>
          <a:xfrm>
            <a:off x="147263" y="2438400"/>
            <a:ext cx="4801455" cy="566548"/>
          </a:xfrm>
          <a:prstGeom prst="wedgeRoundRectCallout">
            <a:avLst>
              <a:gd name="adj1" fmla="val -21927"/>
              <a:gd name="adj2" fmla="val 49596"/>
              <a:gd name="adj3" fmla="val 16667"/>
            </a:avLst>
          </a:prstGeom>
          <a:solidFill>
            <a:schemeClr val="accent1">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Evidenced by miracles</a:t>
            </a:r>
          </a:p>
        </p:txBody>
      </p:sp>
      <p:sp>
        <p:nvSpPr>
          <p:cNvPr id="11" name="Rounded Rectangular Callout 11">
            <a:extLst>
              <a:ext uri="{FF2B5EF4-FFF2-40B4-BE49-F238E27FC236}">
                <a16:creationId xmlns="" xmlns:a16="http://schemas.microsoft.com/office/drawing/2014/main" id="{E363167A-F409-40E2-8AFE-998AF3ABF588}"/>
              </a:ext>
            </a:extLst>
          </p:cNvPr>
          <p:cNvSpPr/>
          <p:nvPr/>
        </p:nvSpPr>
        <p:spPr>
          <a:xfrm>
            <a:off x="147263" y="3096190"/>
            <a:ext cx="7420010" cy="561410"/>
          </a:xfrm>
          <a:prstGeom prst="wedgeRoundRectCallout">
            <a:avLst>
              <a:gd name="adj1" fmla="val -21927"/>
              <a:gd name="adj2" fmla="val 49596"/>
              <a:gd name="adj3" fmla="val 16667"/>
            </a:avLst>
          </a:prstGeom>
          <a:solidFill>
            <a:schemeClr val="accent1">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Died on the cross, rose from the dead</a:t>
            </a:r>
          </a:p>
        </p:txBody>
      </p:sp>
      <p:sp>
        <p:nvSpPr>
          <p:cNvPr id="12" name="Rounded Rectangular Callout 11">
            <a:extLst>
              <a:ext uri="{FF2B5EF4-FFF2-40B4-BE49-F238E27FC236}">
                <a16:creationId xmlns="" xmlns:a16="http://schemas.microsoft.com/office/drawing/2014/main" id="{352801DA-A12A-43B4-A552-948A4D7838A1}"/>
              </a:ext>
            </a:extLst>
          </p:cNvPr>
          <p:cNvSpPr/>
          <p:nvPr/>
        </p:nvSpPr>
        <p:spPr>
          <a:xfrm>
            <a:off x="147263" y="3733800"/>
            <a:ext cx="10853792" cy="566548"/>
          </a:xfrm>
          <a:prstGeom prst="wedgeRoundRectCallout">
            <a:avLst>
              <a:gd name="adj1" fmla="val -21927"/>
              <a:gd name="adj2" fmla="val 49596"/>
              <a:gd name="adj3" fmla="val 16667"/>
            </a:avLst>
          </a:prstGeom>
          <a:solidFill>
            <a:schemeClr val="accent1">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Provided the way for all people to be reconciled to God</a:t>
            </a:r>
          </a:p>
        </p:txBody>
      </p:sp>
      <p:sp>
        <p:nvSpPr>
          <p:cNvPr id="13" name="Rectangle 12">
            <a:extLst>
              <a:ext uri="{FF2B5EF4-FFF2-40B4-BE49-F238E27FC236}">
                <a16:creationId xmlns="" xmlns:a16="http://schemas.microsoft.com/office/drawing/2014/main" id="{1849DB18-E681-4495-86B3-C5A37E381358}"/>
              </a:ext>
            </a:extLst>
          </p:cNvPr>
          <p:cNvSpPr/>
          <p:nvPr/>
        </p:nvSpPr>
        <p:spPr>
          <a:xfrm>
            <a:off x="0" y="4343400"/>
            <a:ext cx="12192000" cy="2514600"/>
          </a:xfrm>
          <a:prstGeom prst="rect">
            <a:avLst/>
          </a:prstGeom>
          <a:solidFill>
            <a:schemeClr val="bg2">
              <a:lumMod val="9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000" b="1" baseline="30000" dirty="0">
                <a:solidFill>
                  <a:schemeClr val="tx1"/>
                </a:solidFill>
              </a:rPr>
              <a:t>Romans 3:23 </a:t>
            </a:r>
            <a:r>
              <a:rPr lang="en-US" sz="3000" dirty="0">
                <a:solidFill>
                  <a:schemeClr val="tx1"/>
                </a:solidFill>
              </a:rPr>
              <a:t>For everyone has sinned; we all fall short of God’s glorious standard. </a:t>
            </a:r>
            <a:r>
              <a:rPr lang="en-US" sz="3000" b="1" baseline="30000" dirty="0">
                <a:solidFill>
                  <a:schemeClr val="tx1"/>
                </a:solidFill>
              </a:rPr>
              <a:t>24 </a:t>
            </a:r>
            <a:r>
              <a:rPr lang="en-US" sz="3000" dirty="0">
                <a:solidFill>
                  <a:schemeClr val="tx1"/>
                </a:solidFill>
              </a:rPr>
              <a:t>Yet God, in his grace, freely makes us right in his sight. He did this through Christ Jesus when he freed us from the penalty for our sins. </a:t>
            </a:r>
            <a:r>
              <a:rPr lang="en-US" sz="3000" b="1" baseline="30000" dirty="0">
                <a:solidFill>
                  <a:schemeClr val="tx1"/>
                </a:solidFill>
              </a:rPr>
              <a:t>25 </a:t>
            </a:r>
            <a:r>
              <a:rPr lang="en-US" sz="3000" dirty="0">
                <a:solidFill>
                  <a:schemeClr val="tx1"/>
                </a:solidFill>
              </a:rPr>
              <a:t>For God presented Jesus as the sacrifice for sin. People are made right with God when they believe that Jesus sacrificed his life, shedding his blood</a:t>
            </a:r>
          </a:p>
        </p:txBody>
      </p:sp>
    </p:spTree>
    <p:extLst>
      <p:ext uri="{BB962C8B-B14F-4D97-AF65-F5344CB8AC3E}">
        <p14:creationId xmlns:p14="http://schemas.microsoft.com/office/powerpoint/2010/main" val="3053925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F090E17D-66DA-4806-913E-8C8A2CCBFD14}"/>
              </a:ext>
            </a:extLst>
          </p:cNvPr>
          <p:cNvSpPr/>
          <p:nvPr/>
        </p:nvSpPr>
        <p:spPr>
          <a:xfrm>
            <a:off x="0" y="1371600"/>
            <a:ext cx="12192000" cy="5486401"/>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1:1 </a:t>
            </a:r>
            <a:r>
              <a:rPr lang="en-US" sz="3200" b="1" u="sng" dirty="0">
                <a:solidFill>
                  <a:srgbClr val="002060"/>
                </a:solidFill>
              </a:rPr>
              <a:t>Paul</a:t>
            </a:r>
            <a:r>
              <a:rPr lang="en-US" sz="3200" dirty="0">
                <a:solidFill>
                  <a:schemeClr val="tx1"/>
                </a:solidFill>
              </a:rPr>
              <a:t>, a bond-servant of Christ Jesus, called as an apostle, set apart for the gospel of God, </a:t>
            </a:r>
            <a:r>
              <a:rPr lang="en-US" sz="3200" b="1" baseline="30000" dirty="0">
                <a:solidFill>
                  <a:schemeClr val="tx1"/>
                </a:solidFill>
              </a:rPr>
              <a:t>2 </a:t>
            </a:r>
            <a:r>
              <a:rPr lang="en-US" sz="3200" dirty="0">
                <a:solidFill>
                  <a:schemeClr val="tx1"/>
                </a:solidFill>
              </a:rPr>
              <a:t>which He promised beforehand through His prophets in the holy Scriptures, </a:t>
            </a:r>
            <a:r>
              <a:rPr lang="en-US" sz="3200" b="1" baseline="30000" dirty="0">
                <a:solidFill>
                  <a:schemeClr val="tx1"/>
                </a:solidFill>
              </a:rPr>
              <a:t>3 </a:t>
            </a:r>
            <a:r>
              <a:rPr lang="en-US" sz="3200" dirty="0">
                <a:solidFill>
                  <a:schemeClr val="tx1"/>
                </a:solidFill>
              </a:rPr>
              <a:t>concerning His Son, who was born  of a descendant of David according to the flesh, </a:t>
            </a:r>
            <a:r>
              <a:rPr lang="en-US" sz="3200" b="1" baseline="30000" dirty="0">
                <a:solidFill>
                  <a:schemeClr val="tx1"/>
                </a:solidFill>
              </a:rPr>
              <a:t>4 </a:t>
            </a:r>
            <a:r>
              <a:rPr lang="en-US" sz="3200" dirty="0">
                <a:solidFill>
                  <a:schemeClr val="tx1"/>
                </a:solidFill>
              </a:rPr>
              <a:t>who was declared the Son of God with power according to the Spirit of holiness by the resurrection from the dead, Jesus Christ our Lord, </a:t>
            </a:r>
            <a:r>
              <a:rPr lang="en-US" sz="3200" b="1" baseline="30000" dirty="0">
                <a:solidFill>
                  <a:schemeClr val="tx1"/>
                </a:solidFill>
              </a:rPr>
              <a:t>5 </a:t>
            </a:r>
            <a:r>
              <a:rPr lang="en-US" sz="3200" dirty="0">
                <a:solidFill>
                  <a:schemeClr val="tx1"/>
                </a:solidFill>
              </a:rPr>
              <a:t>through whom we have received grace and apostleship to bring about the obedience of faith among all the </a:t>
            </a:r>
            <a:r>
              <a:rPr lang="en-US" sz="3200" b="1" u="sng" dirty="0">
                <a:solidFill>
                  <a:srgbClr val="002060"/>
                </a:solidFill>
              </a:rPr>
              <a:t>Gentiles</a:t>
            </a:r>
            <a:r>
              <a:rPr lang="en-US" sz="3200" dirty="0">
                <a:solidFill>
                  <a:schemeClr val="tx1"/>
                </a:solidFill>
              </a:rPr>
              <a:t> in behalf of His name, </a:t>
            </a:r>
            <a:r>
              <a:rPr lang="en-US" sz="3200" b="1" baseline="30000" dirty="0">
                <a:solidFill>
                  <a:schemeClr val="tx1"/>
                </a:solidFill>
              </a:rPr>
              <a:t>6 </a:t>
            </a:r>
            <a:r>
              <a:rPr lang="en-US" sz="3200" dirty="0">
                <a:solidFill>
                  <a:schemeClr val="tx1"/>
                </a:solidFill>
              </a:rPr>
              <a:t>among whom </a:t>
            </a:r>
            <a:r>
              <a:rPr lang="en-US" sz="3200" b="1" u="sng" dirty="0">
                <a:solidFill>
                  <a:srgbClr val="002060"/>
                </a:solidFill>
              </a:rPr>
              <a:t>you also are the called</a:t>
            </a:r>
            <a:r>
              <a:rPr lang="en-US" sz="3200" dirty="0">
                <a:solidFill>
                  <a:schemeClr val="tx1"/>
                </a:solidFill>
              </a:rPr>
              <a:t> of Jesus Christ; </a:t>
            </a:r>
            <a:r>
              <a:rPr lang="en-US" sz="3200" b="1" baseline="30000" dirty="0">
                <a:solidFill>
                  <a:schemeClr val="tx1"/>
                </a:solidFill>
              </a:rPr>
              <a:t>7 </a:t>
            </a:r>
            <a:r>
              <a:rPr lang="en-US" sz="3200" b="1" u="sng" dirty="0">
                <a:solidFill>
                  <a:srgbClr val="002060"/>
                </a:solidFill>
              </a:rPr>
              <a:t>to all who are beloved of God in Rome, called as saints</a:t>
            </a:r>
            <a:r>
              <a:rPr lang="en-US" sz="3200" dirty="0">
                <a:solidFill>
                  <a:schemeClr val="tx1"/>
                </a:solidFill>
              </a:rPr>
              <a:t>: Grace to you and peace from God our Father and the Lord Jesus Christ.</a:t>
            </a:r>
          </a:p>
        </p:txBody>
      </p:sp>
      <p:sp>
        <p:nvSpPr>
          <p:cNvPr id="5" name="Rectangle 4">
            <a:extLst>
              <a:ext uri="{FF2B5EF4-FFF2-40B4-BE49-F238E27FC236}">
                <a16:creationId xmlns="" xmlns:a16="http://schemas.microsoft.com/office/drawing/2014/main" id="{958383B7-8D14-4A74-A50F-2247CB29FF48}"/>
              </a:ext>
            </a:extLst>
          </p:cNvPr>
          <p:cNvSpPr/>
          <p:nvPr/>
        </p:nvSpPr>
        <p:spPr>
          <a:xfrm>
            <a:off x="228600" y="92075"/>
            <a:ext cx="5791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t>R O M A N S</a:t>
            </a:r>
          </a:p>
        </p:txBody>
      </p:sp>
      <p:sp>
        <p:nvSpPr>
          <p:cNvPr id="7" name="Rounded Rectangular Callout 11">
            <a:extLst>
              <a:ext uri="{FF2B5EF4-FFF2-40B4-BE49-F238E27FC236}">
                <a16:creationId xmlns="" xmlns:a16="http://schemas.microsoft.com/office/drawing/2014/main" id="{F8B38AD2-F6C7-4FCB-B210-13051F66E05D}"/>
              </a:ext>
            </a:extLst>
          </p:cNvPr>
          <p:cNvSpPr/>
          <p:nvPr/>
        </p:nvSpPr>
        <p:spPr>
          <a:xfrm>
            <a:off x="4572000" y="1381874"/>
            <a:ext cx="7315200" cy="914400"/>
          </a:xfrm>
          <a:prstGeom prst="wedgeRoundRectCallout">
            <a:avLst>
              <a:gd name="adj1" fmla="val -21927"/>
              <a:gd name="adj2" fmla="val 49596"/>
              <a:gd name="adj3" fmla="val 16667"/>
            </a:avLst>
          </a:prstGeom>
          <a:solidFill>
            <a:schemeClr val="tx1">
              <a:lumMod val="85000"/>
              <a:lumOff val="15000"/>
              <a:alpha val="6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i="1" dirty="0"/>
              <a:t>What is Christianity all about?</a:t>
            </a:r>
          </a:p>
        </p:txBody>
      </p:sp>
    </p:spTree>
    <p:extLst>
      <p:ext uri="{BB962C8B-B14F-4D97-AF65-F5344CB8AC3E}">
        <p14:creationId xmlns:p14="http://schemas.microsoft.com/office/powerpoint/2010/main" val="3385136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958383B7-8D14-4A74-A50F-2247CB29FF48}"/>
              </a:ext>
            </a:extLst>
          </p:cNvPr>
          <p:cNvSpPr/>
          <p:nvPr/>
        </p:nvSpPr>
        <p:spPr>
          <a:xfrm>
            <a:off x="0" y="0"/>
            <a:ext cx="5715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200" b="1" dirty="0">
                <a:solidFill>
                  <a:schemeClr val="bg1"/>
                </a:solidFill>
              </a:rPr>
              <a:t>  The GOSPEL:</a:t>
            </a:r>
          </a:p>
        </p:txBody>
      </p:sp>
      <p:sp>
        <p:nvSpPr>
          <p:cNvPr id="8" name="Rectangle 7">
            <a:extLst>
              <a:ext uri="{FF2B5EF4-FFF2-40B4-BE49-F238E27FC236}">
                <a16:creationId xmlns="" xmlns:a16="http://schemas.microsoft.com/office/drawing/2014/main" id="{9B001EE6-9263-44B1-BC26-B1D87F3E965A}"/>
              </a:ext>
            </a:extLst>
          </p:cNvPr>
          <p:cNvSpPr/>
          <p:nvPr/>
        </p:nvSpPr>
        <p:spPr>
          <a:xfrm>
            <a:off x="5410200" y="-1"/>
            <a:ext cx="5257800" cy="1143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rPr>
              <a:t>is about Jesus</a:t>
            </a:r>
            <a:endParaRPr lang="en-US" sz="6000" b="1" i="1" dirty="0">
              <a:solidFill>
                <a:schemeClr val="bg1"/>
              </a:solidFill>
            </a:endParaRPr>
          </a:p>
        </p:txBody>
      </p:sp>
      <p:sp>
        <p:nvSpPr>
          <p:cNvPr id="7" name="Rounded Rectangular Callout 11">
            <a:extLst>
              <a:ext uri="{FF2B5EF4-FFF2-40B4-BE49-F238E27FC236}">
                <a16:creationId xmlns="" xmlns:a16="http://schemas.microsoft.com/office/drawing/2014/main" id="{5FDB8036-241F-42ED-900F-213AE9E5FE3C}"/>
              </a:ext>
            </a:extLst>
          </p:cNvPr>
          <p:cNvSpPr/>
          <p:nvPr/>
        </p:nvSpPr>
        <p:spPr>
          <a:xfrm>
            <a:off x="152400" y="1143000"/>
            <a:ext cx="4495799" cy="566547"/>
          </a:xfrm>
          <a:prstGeom prst="wedgeRoundRectCallout">
            <a:avLst>
              <a:gd name="adj1" fmla="val -21927"/>
              <a:gd name="adj2" fmla="val 49596"/>
              <a:gd name="adj3" fmla="val 16667"/>
            </a:avLst>
          </a:prstGeom>
          <a:solidFill>
            <a:schemeClr val="accent1">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Sent from the Father</a:t>
            </a:r>
          </a:p>
        </p:txBody>
      </p:sp>
      <p:sp>
        <p:nvSpPr>
          <p:cNvPr id="9" name="Rounded Rectangular Callout 11">
            <a:extLst>
              <a:ext uri="{FF2B5EF4-FFF2-40B4-BE49-F238E27FC236}">
                <a16:creationId xmlns="" xmlns:a16="http://schemas.microsoft.com/office/drawing/2014/main" id="{D19A1459-0623-4CF2-B599-B3ED9695DADC}"/>
              </a:ext>
            </a:extLst>
          </p:cNvPr>
          <p:cNvSpPr/>
          <p:nvPr/>
        </p:nvSpPr>
        <p:spPr>
          <a:xfrm>
            <a:off x="152400" y="1795652"/>
            <a:ext cx="5181599" cy="566548"/>
          </a:xfrm>
          <a:prstGeom prst="wedgeRoundRectCallout">
            <a:avLst>
              <a:gd name="adj1" fmla="val -21927"/>
              <a:gd name="adj2" fmla="val 49596"/>
              <a:gd name="adj3" fmla="val 16667"/>
            </a:avLst>
          </a:prstGeom>
          <a:solidFill>
            <a:schemeClr val="accent1">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Born into the human race</a:t>
            </a:r>
          </a:p>
        </p:txBody>
      </p:sp>
      <p:sp>
        <p:nvSpPr>
          <p:cNvPr id="10" name="Rounded Rectangular Callout 11">
            <a:extLst>
              <a:ext uri="{FF2B5EF4-FFF2-40B4-BE49-F238E27FC236}">
                <a16:creationId xmlns="" xmlns:a16="http://schemas.microsoft.com/office/drawing/2014/main" id="{4A15AE8C-A563-4FBF-9D2A-630A3D4C4255}"/>
              </a:ext>
            </a:extLst>
          </p:cNvPr>
          <p:cNvSpPr/>
          <p:nvPr/>
        </p:nvSpPr>
        <p:spPr>
          <a:xfrm>
            <a:off x="147263" y="2438400"/>
            <a:ext cx="4801455" cy="566548"/>
          </a:xfrm>
          <a:prstGeom prst="wedgeRoundRectCallout">
            <a:avLst>
              <a:gd name="adj1" fmla="val -21927"/>
              <a:gd name="adj2" fmla="val 49596"/>
              <a:gd name="adj3" fmla="val 16667"/>
            </a:avLst>
          </a:prstGeom>
          <a:solidFill>
            <a:schemeClr val="accent1">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Evidenced by miracles</a:t>
            </a:r>
          </a:p>
        </p:txBody>
      </p:sp>
      <p:sp>
        <p:nvSpPr>
          <p:cNvPr id="11" name="Rounded Rectangular Callout 11">
            <a:extLst>
              <a:ext uri="{FF2B5EF4-FFF2-40B4-BE49-F238E27FC236}">
                <a16:creationId xmlns="" xmlns:a16="http://schemas.microsoft.com/office/drawing/2014/main" id="{E363167A-F409-40E2-8AFE-998AF3ABF588}"/>
              </a:ext>
            </a:extLst>
          </p:cNvPr>
          <p:cNvSpPr/>
          <p:nvPr/>
        </p:nvSpPr>
        <p:spPr>
          <a:xfrm>
            <a:off x="147263" y="3096190"/>
            <a:ext cx="7420010" cy="561410"/>
          </a:xfrm>
          <a:prstGeom prst="wedgeRoundRectCallout">
            <a:avLst>
              <a:gd name="adj1" fmla="val -21927"/>
              <a:gd name="adj2" fmla="val 49596"/>
              <a:gd name="adj3" fmla="val 16667"/>
            </a:avLst>
          </a:prstGeom>
          <a:solidFill>
            <a:schemeClr val="accent1">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Died on the cross, rose from the dead</a:t>
            </a:r>
          </a:p>
        </p:txBody>
      </p:sp>
      <p:sp>
        <p:nvSpPr>
          <p:cNvPr id="12" name="Rounded Rectangular Callout 11">
            <a:extLst>
              <a:ext uri="{FF2B5EF4-FFF2-40B4-BE49-F238E27FC236}">
                <a16:creationId xmlns="" xmlns:a16="http://schemas.microsoft.com/office/drawing/2014/main" id="{352801DA-A12A-43B4-A552-948A4D7838A1}"/>
              </a:ext>
            </a:extLst>
          </p:cNvPr>
          <p:cNvSpPr/>
          <p:nvPr/>
        </p:nvSpPr>
        <p:spPr>
          <a:xfrm>
            <a:off x="147263" y="3733800"/>
            <a:ext cx="10853792" cy="566548"/>
          </a:xfrm>
          <a:prstGeom prst="wedgeRoundRectCallout">
            <a:avLst>
              <a:gd name="adj1" fmla="val -21927"/>
              <a:gd name="adj2" fmla="val 49596"/>
              <a:gd name="adj3" fmla="val 16667"/>
            </a:avLst>
          </a:prstGeom>
          <a:solidFill>
            <a:schemeClr val="accent1">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Provided the way for all people to be reconciled to God</a:t>
            </a:r>
          </a:p>
        </p:txBody>
      </p:sp>
      <p:sp>
        <p:nvSpPr>
          <p:cNvPr id="13" name="Rectangle 12">
            <a:extLst>
              <a:ext uri="{FF2B5EF4-FFF2-40B4-BE49-F238E27FC236}">
                <a16:creationId xmlns="" xmlns:a16="http://schemas.microsoft.com/office/drawing/2014/main" id="{1849DB18-E681-4495-86B3-C5A37E381358}"/>
              </a:ext>
            </a:extLst>
          </p:cNvPr>
          <p:cNvSpPr/>
          <p:nvPr/>
        </p:nvSpPr>
        <p:spPr>
          <a:xfrm>
            <a:off x="0" y="4240023"/>
            <a:ext cx="12192000" cy="2617977"/>
          </a:xfrm>
          <a:prstGeom prst="rect">
            <a:avLst/>
          </a:prstGeom>
          <a:solidFill>
            <a:schemeClr val="bg2">
              <a:lumMod val="9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800" b="1" baseline="30000" dirty="0">
                <a:solidFill>
                  <a:schemeClr val="tx1"/>
                </a:solidFill>
                <a:latin typeface="+mn-lt"/>
              </a:rPr>
              <a:t>Romans 5:9 </a:t>
            </a:r>
            <a:r>
              <a:rPr lang="en-US" sz="2800" dirty="0">
                <a:solidFill>
                  <a:schemeClr val="tx1"/>
                </a:solidFill>
                <a:latin typeface="+mn-lt"/>
              </a:rPr>
              <a:t>And since we have been made right in God’s sight by the blood of Christ, he will certainly save us from God’s condemnation.</a:t>
            </a:r>
            <a:r>
              <a:rPr lang="en-US" sz="2800" b="1" baseline="30000" dirty="0">
                <a:solidFill>
                  <a:schemeClr val="tx1"/>
                </a:solidFill>
                <a:latin typeface="+mn-lt"/>
              </a:rPr>
              <a:t>10 </a:t>
            </a:r>
            <a:r>
              <a:rPr lang="en-US" sz="2800" dirty="0">
                <a:solidFill>
                  <a:schemeClr val="tx1"/>
                </a:solidFill>
                <a:latin typeface="+mn-lt"/>
              </a:rPr>
              <a:t>For since our friendship with God was restored by the death of his Son while we were still his enemies, we will certainly be saved through the life of his Son.</a:t>
            </a:r>
            <a:r>
              <a:rPr lang="en-US" sz="2800" b="1" baseline="30000" dirty="0">
                <a:solidFill>
                  <a:schemeClr val="tx1"/>
                </a:solidFill>
                <a:latin typeface="+mn-lt"/>
              </a:rPr>
              <a:t>11 </a:t>
            </a:r>
            <a:r>
              <a:rPr lang="en-US" sz="2800" dirty="0">
                <a:solidFill>
                  <a:schemeClr val="tx1"/>
                </a:solidFill>
                <a:latin typeface="+mn-lt"/>
              </a:rPr>
              <a:t>So now we can rejoice in our wonderful new relationship with God because our Lord Jesus Christ has made us friends of God.</a:t>
            </a:r>
          </a:p>
        </p:txBody>
      </p:sp>
      <p:sp>
        <p:nvSpPr>
          <p:cNvPr id="2" name="Rounded Rectangular Callout 11">
            <a:extLst>
              <a:ext uri="{FF2B5EF4-FFF2-40B4-BE49-F238E27FC236}">
                <a16:creationId xmlns="" xmlns:a16="http://schemas.microsoft.com/office/drawing/2014/main" id="{0D2D3D35-AA64-9B02-91C9-A1B6077AC15E}"/>
              </a:ext>
            </a:extLst>
          </p:cNvPr>
          <p:cNvSpPr/>
          <p:nvPr/>
        </p:nvSpPr>
        <p:spPr>
          <a:xfrm>
            <a:off x="5791200" y="1143000"/>
            <a:ext cx="6324600" cy="1371600"/>
          </a:xfrm>
          <a:prstGeom prst="wedgeRoundRectCallout">
            <a:avLst>
              <a:gd name="adj1" fmla="val -21927"/>
              <a:gd name="adj2" fmla="val 49596"/>
              <a:gd name="adj3" fmla="val 16667"/>
            </a:avLst>
          </a:prstGeom>
          <a:solidFill>
            <a:schemeClr val="accent1">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Friendship with God is the remedy to all bad news</a:t>
            </a:r>
          </a:p>
        </p:txBody>
      </p:sp>
    </p:spTree>
    <p:extLst>
      <p:ext uri="{BB962C8B-B14F-4D97-AF65-F5344CB8AC3E}">
        <p14:creationId xmlns:p14="http://schemas.microsoft.com/office/powerpoint/2010/main" val="48958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958383B7-8D14-4A74-A50F-2247CB29FF48}"/>
              </a:ext>
            </a:extLst>
          </p:cNvPr>
          <p:cNvSpPr/>
          <p:nvPr/>
        </p:nvSpPr>
        <p:spPr>
          <a:xfrm>
            <a:off x="0" y="0"/>
            <a:ext cx="5715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200" b="1" dirty="0">
                <a:solidFill>
                  <a:schemeClr val="bg1"/>
                </a:solidFill>
              </a:rPr>
              <a:t>  The GOSPEL:</a:t>
            </a:r>
          </a:p>
        </p:txBody>
      </p:sp>
      <p:sp>
        <p:nvSpPr>
          <p:cNvPr id="8" name="Rectangle 7">
            <a:extLst>
              <a:ext uri="{FF2B5EF4-FFF2-40B4-BE49-F238E27FC236}">
                <a16:creationId xmlns="" xmlns:a16="http://schemas.microsoft.com/office/drawing/2014/main" id="{9B001EE6-9263-44B1-BC26-B1D87F3E965A}"/>
              </a:ext>
            </a:extLst>
          </p:cNvPr>
          <p:cNvSpPr/>
          <p:nvPr/>
        </p:nvSpPr>
        <p:spPr>
          <a:xfrm>
            <a:off x="5410200" y="-1"/>
            <a:ext cx="5257800" cy="1143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rPr>
              <a:t>is about Jesus</a:t>
            </a:r>
            <a:endParaRPr lang="en-US" sz="6000" b="1" i="1" dirty="0">
              <a:solidFill>
                <a:schemeClr val="bg1"/>
              </a:solidFill>
            </a:endParaRPr>
          </a:p>
        </p:txBody>
      </p:sp>
      <p:sp>
        <p:nvSpPr>
          <p:cNvPr id="14" name="Rectangle 13">
            <a:extLst>
              <a:ext uri="{FF2B5EF4-FFF2-40B4-BE49-F238E27FC236}">
                <a16:creationId xmlns="" xmlns:a16="http://schemas.microsoft.com/office/drawing/2014/main" id="{B6ACA4EC-EC52-4CAD-A37E-9D495F7D1223}"/>
              </a:ext>
            </a:extLst>
          </p:cNvPr>
          <p:cNvSpPr/>
          <p:nvPr/>
        </p:nvSpPr>
        <p:spPr>
          <a:xfrm>
            <a:off x="12700" y="5181600"/>
            <a:ext cx="12192000" cy="16764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1:5 </a:t>
            </a:r>
            <a:r>
              <a:rPr lang="en-US" sz="3200" b="1" u="sng" dirty="0">
                <a:solidFill>
                  <a:srgbClr val="002060"/>
                </a:solidFill>
                <a:effectLst/>
                <a:ea typeface="Times New Roman" panose="02020603050405020304" pitchFamily="18" charset="0"/>
              </a:rPr>
              <a:t>through whom we have received grace</a:t>
            </a:r>
            <a:r>
              <a:rPr lang="en-US" sz="3200" dirty="0">
                <a:solidFill>
                  <a:srgbClr val="002060"/>
                </a:solidFill>
                <a:effectLst/>
                <a:ea typeface="Times New Roman" panose="02020603050405020304" pitchFamily="18" charset="0"/>
              </a:rPr>
              <a:t> </a:t>
            </a:r>
            <a:r>
              <a:rPr lang="en-US" sz="3200" dirty="0">
                <a:solidFill>
                  <a:srgbClr val="000000"/>
                </a:solidFill>
                <a:effectLst/>
                <a:ea typeface="Times New Roman" panose="02020603050405020304" pitchFamily="18" charset="0"/>
              </a:rPr>
              <a:t>and apostleship to bring about the obedience of faith among all the Gentiles in behalf of His name, </a:t>
            </a:r>
            <a:r>
              <a:rPr lang="en-US" sz="3200" b="1" baseline="30000" dirty="0">
                <a:solidFill>
                  <a:srgbClr val="000000"/>
                </a:solidFill>
                <a:effectLst/>
                <a:ea typeface="Times New Roman" panose="02020603050405020304" pitchFamily="18" charset="0"/>
              </a:rPr>
              <a:t>6 </a:t>
            </a:r>
            <a:r>
              <a:rPr lang="en-US" sz="3200" dirty="0">
                <a:solidFill>
                  <a:srgbClr val="000000"/>
                </a:solidFill>
                <a:effectLst/>
                <a:ea typeface="Times New Roman" panose="02020603050405020304" pitchFamily="18" charset="0"/>
              </a:rPr>
              <a:t>among whom you also are the called of Jesus Christ;</a:t>
            </a:r>
            <a:endParaRPr lang="en-US" sz="3200" dirty="0">
              <a:effectLst/>
              <a:ea typeface="Times New Roman" panose="02020603050405020304" pitchFamily="18" charset="0"/>
            </a:endParaRPr>
          </a:p>
          <a:p>
            <a:endParaRPr lang="en-US" sz="3200" dirty="0">
              <a:solidFill>
                <a:schemeClr val="tx1"/>
              </a:solidFill>
            </a:endParaRPr>
          </a:p>
        </p:txBody>
      </p:sp>
    </p:spTree>
    <p:extLst>
      <p:ext uri="{BB962C8B-B14F-4D97-AF65-F5344CB8AC3E}">
        <p14:creationId xmlns:p14="http://schemas.microsoft.com/office/powerpoint/2010/main" val="33456154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958383B7-8D14-4A74-A50F-2247CB29FF48}"/>
              </a:ext>
            </a:extLst>
          </p:cNvPr>
          <p:cNvSpPr/>
          <p:nvPr/>
        </p:nvSpPr>
        <p:spPr>
          <a:xfrm>
            <a:off x="0" y="0"/>
            <a:ext cx="5715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200" b="1" dirty="0">
                <a:solidFill>
                  <a:schemeClr val="bg1"/>
                </a:solidFill>
              </a:rPr>
              <a:t>  The GOSPEL:</a:t>
            </a:r>
          </a:p>
        </p:txBody>
      </p:sp>
      <p:sp>
        <p:nvSpPr>
          <p:cNvPr id="8" name="Rectangle 7">
            <a:extLst>
              <a:ext uri="{FF2B5EF4-FFF2-40B4-BE49-F238E27FC236}">
                <a16:creationId xmlns="" xmlns:a16="http://schemas.microsoft.com/office/drawing/2014/main" id="{9B001EE6-9263-44B1-BC26-B1D87F3E965A}"/>
              </a:ext>
            </a:extLst>
          </p:cNvPr>
          <p:cNvSpPr/>
          <p:nvPr/>
        </p:nvSpPr>
        <p:spPr>
          <a:xfrm>
            <a:off x="5410200" y="-1"/>
            <a:ext cx="6781800" cy="1143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comes to us by grace</a:t>
            </a:r>
            <a:endParaRPr lang="en-US" sz="5400" b="1" i="1" dirty="0">
              <a:solidFill>
                <a:schemeClr val="bg1"/>
              </a:solidFill>
            </a:endParaRPr>
          </a:p>
        </p:txBody>
      </p:sp>
      <p:sp>
        <p:nvSpPr>
          <p:cNvPr id="14" name="Rectangle 13">
            <a:extLst>
              <a:ext uri="{FF2B5EF4-FFF2-40B4-BE49-F238E27FC236}">
                <a16:creationId xmlns="" xmlns:a16="http://schemas.microsoft.com/office/drawing/2014/main" id="{B6ACA4EC-EC52-4CAD-A37E-9D495F7D1223}"/>
              </a:ext>
            </a:extLst>
          </p:cNvPr>
          <p:cNvSpPr/>
          <p:nvPr/>
        </p:nvSpPr>
        <p:spPr>
          <a:xfrm>
            <a:off x="12700" y="5181600"/>
            <a:ext cx="12192000" cy="16764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1:5 </a:t>
            </a:r>
            <a:r>
              <a:rPr lang="en-US" sz="3200" b="1" u="sng" dirty="0">
                <a:solidFill>
                  <a:srgbClr val="002060"/>
                </a:solidFill>
                <a:effectLst/>
                <a:ea typeface="Times New Roman" panose="02020603050405020304" pitchFamily="18" charset="0"/>
              </a:rPr>
              <a:t>through whom we have received grace</a:t>
            </a:r>
            <a:r>
              <a:rPr lang="en-US" sz="3200" dirty="0">
                <a:solidFill>
                  <a:srgbClr val="002060"/>
                </a:solidFill>
                <a:effectLst/>
                <a:ea typeface="Times New Roman" panose="02020603050405020304" pitchFamily="18" charset="0"/>
              </a:rPr>
              <a:t> </a:t>
            </a:r>
            <a:r>
              <a:rPr lang="en-US" sz="3200" dirty="0">
                <a:solidFill>
                  <a:srgbClr val="000000"/>
                </a:solidFill>
                <a:effectLst/>
                <a:ea typeface="Times New Roman" panose="02020603050405020304" pitchFamily="18" charset="0"/>
              </a:rPr>
              <a:t>and apostleship to bring about the obedience of faith among all the Gentiles in behalf of His name, </a:t>
            </a:r>
            <a:r>
              <a:rPr lang="en-US" sz="3200" b="1" baseline="30000" dirty="0">
                <a:solidFill>
                  <a:srgbClr val="000000"/>
                </a:solidFill>
                <a:effectLst/>
                <a:ea typeface="Times New Roman" panose="02020603050405020304" pitchFamily="18" charset="0"/>
              </a:rPr>
              <a:t>6 </a:t>
            </a:r>
            <a:r>
              <a:rPr lang="en-US" sz="3200" dirty="0">
                <a:solidFill>
                  <a:srgbClr val="000000"/>
                </a:solidFill>
                <a:effectLst/>
                <a:ea typeface="Times New Roman" panose="02020603050405020304" pitchFamily="18" charset="0"/>
              </a:rPr>
              <a:t>among whom you also are the called of Jesus Christ;</a:t>
            </a:r>
            <a:endParaRPr lang="en-US" sz="3200" dirty="0">
              <a:effectLst/>
              <a:ea typeface="Times New Roman" panose="02020603050405020304" pitchFamily="18" charset="0"/>
            </a:endParaRPr>
          </a:p>
          <a:p>
            <a:endParaRPr lang="en-US" sz="3200" dirty="0">
              <a:solidFill>
                <a:schemeClr val="tx1"/>
              </a:solidFill>
            </a:endParaRPr>
          </a:p>
        </p:txBody>
      </p:sp>
      <p:sp>
        <p:nvSpPr>
          <p:cNvPr id="6" name="TextBox 5">
            <a:extLst>
              <a:ext uri="{FF2B5EF4-FFF2-40B4-BE49-F238E27FC236}">
                <a16:creationId xmlns="" xmlns:a16="http://schemas.microsoft.com/office/drawing/2014/main" id="{7CB67779-1901-4FE1-AE02-A5D2430858A7}"/>
              </a:ext>
            </a:extLst>
          </p:cNvPr>
          <p:cNvSpPr txBox="1"/>
          <p:nvPr/>
        </p:nvSpPr>
        <p:spPr>
          <a:xfrm>
            <a:off x="2971800" y="3733800"/>
            <a:ext cx="8991600" cy="1077218"/>
          </a:xfrm>
          <a:prstGeom prst="rect">
            <a:avLst/>
          </a:prstGeom>
          <a:solidFill>
            <a:schemeClr val="bg2">
              <a:lumMod val="90000"/>
            </a:schemeClr>
          </a:solidFill>
          <a:ln>
            <a:solidFill>
              <a:schemeClr val="bg2"/>
            </a:solidFill>
          </a:ln>
        </p:spPr>
        <p:txBody>
          <a:bodyPr wrap="square">
            <a:spAutoFit/>
          </a:bodyPr>
          <a:lstStyle/>
          <a:p>
            <a:r>
              <a:rPr lang="en-US" sz="3200" b="1" baseline="30000" dirty="0">
                <a:latin typeface="+mn-lt"/>
              </a:rPr>
              <a:t>Romans 6:23 </a:t>
            </a:r>
            <a:r>
              <a:rPr lang="en-US" sz="3200" dirty="0">
                <a:latin typeface="+mn-lt"/>
              </a:rPr>
              <a:t>For the wages of sin is death, but the free gift of God is eternal life in Christ Jesus our Lord.</a:t>
            </a:r>
          </a:p>
        </p:txBody>
      </p:sp>
    </p:spTree>
    <p:extLst>
      <p:ext uri="{BB962C8B-B14F-4D97-AF65-F5344CB8AC3E}">
        <p14:creationId xmlns:p14="http://schemas.microsoft.com/office/powerpoint/2010/main" val="245098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958383B7-8D14-4A74-A50F-2247CB29FF48}"/>
              </a:ext>
            </a:extLst>
          </p:cNvPr>
          <p:cNvSpPr/>
          <p:nvPr/>
        </p:nvSpPr>
        <p:spPr>
          <a:xfrm>
            <a:off x="0" y="0"/>
            <a:ext cx="5715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200" b="1" dirty="0">
                <a:solidFill>
                  <a:schemeClr val="bg1"/>
                </a:solidFill>
              </a:rPr>
              <a:t>  The GOSPEL:</a:t>
            </a:r>
          </a:p>
        </p:txBody>
      </p:sp>
      <p:sp>
        <p:nvSpPr>
          <p:cNvPr id="8" name="Rectangle 7">
            <a:extLst>
              <a:ext uri="{FF2B5EF4-FFF2-40B4-BE49-F238E27FC236}">
                <a16:creationId xmlns="" xmlns:a16="http://schemas.microsoft.com/office/drawing/2014/main" id="{9B001EE6-9263-44B1-BC26-B1D87F3E965A}"/>
              </a:ext>
            </a:extLst>
          </p:cNvPr>
          <p:cNvSpPr/>
          <p:nvPr/>
        </p:nvSpPr>
        <p:spPr>
          <a:xfrm>
            <a:off x="5410200" y="-1"/>
            <a:ext cx="6781800" cy="1143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comes to us by grace</a:t>
            </a:r>
            <a:endParaRPr lang="en-US" sz="5400" b="1" i="1" dirty="0">
              <a:solidFill>
                <a:schemeClr val="bg1"/>
              </a:solidFill>
            </a:endParaRPr>
          </a:p>
        </p:txBody>
      </p:sp>
      <p:sp>
        <p:nvSpPr>
          <p:cNvPr id="14" name="Rectangle 13">
            <a:extLst>
              <a:ext uri="{FF2B5EF4-FFF2-40B4-BE49-F238E27FC236}">
                <a16:creationId xmlns="" xmlns:a16="http://schemas.microsoft.com/office/drawing/2014/main" id="{B6ACA4EC-EC52-4CAD-A37E-9D495F7D1223}"/>
              </a:ext>
            </a:extLst>
          </p:cNvPr>
          <p:cNvSpPr/>
          <p:nvPr/>
        </p:nvSpPr>
        <p:spPr>
          <a:xfrm>
            <a:off x="12700" y="5181600"/>
            <a:ext cx="12192000" cy="16764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1:5 </a:t>
            </a:r>
            <a:r>
              <a:rPr lang="en-US" sz="3200" b="1" u="sng" dirty="0">
                <a:solidFill>
                  <a:srgbClr val="002060"/>
                </a:solidFill>
                <a:effectLst/>
                <a:ea typeface="Times New Roman" panose="02020603050405020304" pitchFamily="18" charset="0"/>
              </a:rPr>
              <a:t>through whom we have received grace</a:t>
            </a:r>
            <a:r>
              <a:rPr lang="en-US" sz="3200" dirty="0">
                <a:solidFill>
                  <a:srgbClr val="002060"/>
                </a:solidFill>
                <a:effectLst/>
                <a:ea typeface="Times New Roman" panose="02020603050405020304" pitchFamily="18" charset="0"/>
              </a:rPr>
              <a:t> </a:t>
            </a:r>
            <a:r>
              <a:rPr lang="en-US" sz="3200" dirty="0">
                <a:solidFill>
                  <a:srgbClr val="000000"/>
                </a:solidFill>
                <a:effectLst/>
                <a:ea typeface="Times New Roman" panose="02020603050405020304" pitchFamily="18" charset="0"/>
              </a:rPr>
              <a:t>and apostleship to bring about the obedience of faith among all the Gentiles in behalf of His name, </a:t>
            </a:r>
            <a:r>
              <a:rPr lang="en-US" sz="3200" b="1" baseline="30000" dirty="0">
                <a:solidFill>
                  <a:srgbClr val="000000"/>
                </a:solidFill>
                <a:effectLst/>
                <a:ea typeface="Times New Roman" panose="02020603050405020304" pitchFamily="18" charset="0"/>
              </a:rPr>
              <a:t>6 </a:t>
            </a:r>
            <a:r>
              <a:rPr lang="en-US" sz="3200" dirty="0">
                <a:solidFill>
                  <a:srgbClr val="000000"/>
                </a:solidFill>
                <a:effectLst/>
                <a:ea typeface="Times New Roman" panose="02020603050405020304" pitchFamily="18" charset="0"/>
              </a:rPr>
              <a:t>among whom you also are the called of Jesus Christ;</a:t>
            </a:r>
            <a:endParaRPr lang="en-US" sz="3200" dirty="0">
              <a:effectLst/>
              <a:ea typeface="Times New Roman" panose="02020603050405020304" pitchFamily="18" charset="0"/>
            </a:endParaRPr>
          </a:p>
          <a:p>
            <a:endParaRPr lang="en-US" sz="3200" dirty="0">
              <a:solidFill>
                <a:schemeClr val="tx1"/>
              </a:solidFill>
            </a:endParaRPr>
          </a:p>
        </p:txBody>
      </p:sp>
      <p:sp>
        <p:nvSpPr>
          <p:cNvPr id="7" name="TextBox 6">
            <a:extLst>
              <a:ext uri="{FF2B5EF4-FFF2-40B4-BE49-F238E27FC236}">
                <a16:creationId xmlns="" xmlns:a16="http://schemas.microsoft.com/office/drawing/2014/main" id="{590B618F-5CDA-46CC-9EB4-751260C1B428}"/>
              </a:ext>
            </a:extLst>
          </p:cNvPr>
          <p:cNvSpPr txBox="1"/>
          <p:nvPr/>
        </p:nvSpPr>
        <p:spPr>
          <a:xfrm>
            <a:off x="762000" y="3455058"/>
            <a:ext cx="11277600" cy="1077218"/>
          </a:xfrm>
          <a:prstGeom prst="rect">
            <a:avLst/>
          </a:prstGeom>
          <a:solidFill>
            <a:schemeClr val="bg2">
              <a:lumMod val="90000"/>
            </a:schemeClr>
          </a:solidFill>
          <a:ln>
            <a:solidFill>
              <a:schemeClr val="bg2"/>
            </a:solidFill>
          </a:ln>
        </p:spPr>
        <p:txBody>
          <a:bodyPr wrap="square">
            <a:spAutoFit/>
          </a:bodyPr>
          <a:lstStyle/>
          <a:p>
            <a:r>
              <a:rPr lang="en-US" sz="3200" b="1" baseline="30000" dirty="0">
                <a:latin typeface="+mn-lt"/>
              </a:rPr>
              <a:t>Romans 10:9 </a:t>
            </a:r>
            <a:r>
              <a:rPr lang="en-US" sz="3200" dirty="0">
                <a:latin typeface="+mn-lt"/>
              </a:rPr>
              <a:t>if you confess with your mouth Jesus as Lord, and believe in your heart that God raised Him from the dead, you will be saved</a:t>
            </a:r>
          </a:p>
        </p:txBody>
      </p:sp>
    </p:spTree>
    <p:extLst>
      <p:ext uri="{BB962C8B-B14F-4D97-AF65-F5344CB8AC3E}">
        <p14:creationId xmlns:p14="http://schemas.microsoft.com/office/powerpoint/2010/main" val="11124160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958383B7-8D14-4A74-A50F-2247CB29FF48}"/>
              </a:ext>
            </a:extLst>
          </p:cNvPr>
          <p:cNvSpPr/>
          <p:nvPr/>
        </p:nvSpPr>
        <p:spPr>
          <a:xfrm>
            <a:off x="0" y="0"/>
            <a:ext cx="5715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200" b="1" dirty="0">
                <a:solidFill>
                  <a:schemeClr val="bg1"/>
                </a:solidFill>
              </a:rPr>
              <a:t>  The GOSPEL:</a:t>
            </a:r>
          </a:p>
        </p:txBody>
      </p:sp>
      <p:sp>
        <p:nvSpPr>
          <p:cNvPr id="8" name="Rectangle 7">
            <a:extLst>
              <a:ext uri="{FF2B5EF4-FFF2-40B4-BE49-F238E27FC236}">
                <a16:creationId xmlns="" xmlns:a16="http://schemas.microsoft.com/office/drawing/2014/main" id="{9B001EE6-9263-44B1-BC26-B1D87F3E965A}"/>
              </a:ext>
            </a:extLst>
          </p:cNvPr>
          <p:cNvSpPr/>
          <p:nvPr/>
        </p:nvSpPr>
        <p:spPr>
          <a:xfrm>
            <a:off x="5410200" y="-1"/>
            <a:ext cx="6781800" cy="1143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comes to us by grace</a:t>
            </a:r>
            <a:endParaRPr lang="en-US" sz="5400" b="1" i="1" dirty="0">
              <a:solidFill>
                <a:schemeClr val="bg1"/>
              </a:solidFill>
            </a:endParaRPr>
          </a:p>
        </p:txBody>
      </p:sp>
      <p:sp>
        <p:nvSpPr>
          <p:cNvPr id="14" name="Rectangle 13">
            <a:extLst>
              <a:ext uri="{FF2B5EF4-FFF2-40B4-BE49-F238E27FC236}">
                <a16:creationId xmlns="" xmlns:a16="http://schemas.microsoft.com/office/drawing/2014/main" id="{B6ACA4EC-EC52-4CAD-A37E-9D495F7D1223}"/>
              </a:ext>
            </a:extLst>
          </p:cNvPr>
          <p:cNvSpPr/>
          <p:nvPr/>
        </p:nvSpPr>
        <p:spPr>
          <a:xfrm>
            <a:off x="12700" y="5181600"/>
            <a:ext cx="12192000" cy="16764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1:5 </a:t>
            </a:r>
            <a:r>
              <a:rPr lang="en-US" sz="3200" dirty="0">
                <a:solidFill>
                  <a:schemeClr val="tx1"/>
                </a:solidFill>
                <a:effectLst/>
                <a:ea typeface="Times New Roman" panose="02020603050405020304" pitchFamily="18" charset="0"/>
              </a:rPr>
              <a:t>through whom we have received grace </a:t>
            </a:r>
            <a:r>
              <a:rPr lang="en-US" sz="3200" dirty="0">
                <a:solidFill>
                  <a:srgbClr val="000000"/>
                </a:solidFill>
                <a:effectLst/>
                <a:ea typeface="Times New Roman" panose="02020603050405020304" pitchFamily="18" charset="0"/>
              </a:rPr>
              <a:t>and apostleship to bring about </a:t>
            </a:r>
            <a:r>
              <a:rPr lang="en-US" sz="3200" b="1" u="sng" dirty="0">
                <a:solidFill>
                  <a:srgbClr val="002060"/>
                </a:solidFill>
                <a:effectLst/>
                <a:ea typeface="Times New Roman" panose="02020603050405020304" pitchFamily="18" charset="0"/>
              </a:rPr>
              <a:t>the obedience of faith</a:t>
            </a:r>
            <a:r>
              <a:rPr lang="en-US" sz="3200" b="1" dirty="0">
                <a:solidFill>
                  <a:srgbClr val="002060"/>
                </a:solidFill>
                <a:effectLst/>
                <a:ea typeface="Times New Roman" panose="02020603050405020304" pitchFamily="18" charset="0"/>
              </a:rPr>
              <a:t> </a:t>
            </a:r>
            <a:r>
              <a:rPr lang="en-US" sz="3200" dirty="0">
                <a:solidFill>
                  <a:srgbClr val="000000"/>
                </a:solidFill>
                <a:effectLst/>
                <a:ea typeface="Times New Roman" panose="02020603050405020304" pitchFamily="18" charset="0"/>
              </a:rPr>
              <a:t>among all the Gentiles in behalf of His name, </a:t>
            </a:r>
            <a:r>
              <a:rPr lang="en-US" sz="3200" b="1" baseline="30000" dirty="0">
                <a:solidFill>
                  <a:srgbClr val="000000"/>
                </a:solidFill>
                <a:effectLst/>
                <a:ea typeface="Times New Roman" panose="02020603050405020304" pitchFamily="18" charset="0"/>
              </a:rPr>
              <a:t>6 </a:t>
            </a:r>
            <a:r>
              <a:rPr lang="en-US" sz="3200" dirty="0">
                <a:solidFill>
                  <a:srgbClr val="000000"/>
                </a:solidFill>
                <a:effectLst/>
                <a:ea typeface="Times New Roman" panose="02020603050405020304" pitchFamily="18" charset="0"/>
              </a:rPr>
              <a:t>among whom you also are the called of Jesus Christ;</a:t>
            </a:r>
            <a:endParaRPr lang="en-US" sz="3200" dirty="0">
              <a:effectLst/>
              <a:ea typeface="Times New Roman" panose="02020603050405020304" pitchFamily="18" charset="0"/>
            </a:endParaRPr>
          </a:p>
          <a:p>
            <a:endParaRPr lang="en-US" sz="3200" dirty="0">
              <a:solidFill>
                <a:schemeClr val="tx1"/>
              </a:solidFill>
            </a:endParaRPr>
          </a:p>
        </p:txBody>
      </p:sp>
      <p:sp>
        <p:nvSpPr>
          <p:cNvPr id="9" name="TextBox 8">
            <a:extLst>
              <a:ext uri="{FF2B5EF4-FFF2-40B4-BE49-F238E27FC236}">
                <a16:creationId xmlns="" xmlns:a16="http://schemas.microsoft.com/office/drawing/2014/main" id="{2228CE0F-FDA4-4CDC-A1E6-CC7BC856CFBF}"/>
              </a:ext>
            </a:extLst>
          </p:cNvPr>
          <p:cNvSpPr txBox="1"/>
          <p:nvPr/>
        </p:nvSpPr>
        <p:spPr>
          <a:xfrm>
            <a:off x="2845095" y="3810000"/>
            <a:ext cx="8991600" cy="1077218"/>
          </a:xfrm>
          <a:prstGeom prst="rect">
            <a:avLst/>
          </a:prstGeom>
          <a:solidFill>
            <a:schemeClr val="accent1">
              <a:lumMod val="50000"/>
            </a:schemeClr>
          </a:solidFill>
          <a:ln>
            <a:solidFill>
              <a:schemeClr val="bg2"/>
            </a:solidFill>
          </a:ln>
        </p:spPr>
        <p:txBody>
          <a:bodyPr wrap="square">
            <a:spAutoFit/>
          </a:bodyPr>
          <a:lstStyle/>
          <a:p>
            <a:r>
              <a:rPr lang="en-US" sz="3200" b="1" baseline="30000" dirty="0">
                <a:solidFill>
                  <a:schemeClr val="bg1"/>
                </a:solidFill>
                <a:latin typeface="+mn-lt"/>
              </a:rPr>
              <a:t>John 6:29 </a:t>
            </a:r>
            <a:r>
              <a:rPr lang="en-US" sz="3200" dirty="0">
                <a:solidFill>
                  <a:schemeClr val="bg1"/>
                </a:solidFill>
                <a:latin typeface="+mn-lt"/>
              </a:rPr>
              <a:t>Jesus told them, “This is the only work God wants from you: Believe in the one he has sent.”  </a:t>
            </a:r>
          </a:p>
        </p:txBody>
      </p:sp>
    </p:spTree>
    <p:extLst>
      <p:ext uri="{BB962C8B-B14F-4D97-AF65-F5344CB8AC3E}">
        <p14:creationId xmlns:p14="http://schemas.microsoft.com/office/powerpoint/2010/main" val="167591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958383B7-8D14-4A74-A50F-2247CB29FF48}"/>
              </a:ext>
            </a:extLst>
          </p:cNvPr>
          <p:cNvSpPr/>
          <p:nvPr/>
        </p:nvSpPr>
        <p:spPr>
          <a:xfrm>
            <a:off x="0" y="0"/>
            <a:ext cx="5715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200" b="1" dirty="0">
                <a:solidFill>
                  <a:schemeClr val="bg1"/>
                </a:solidFill>
              </a:rPr>
              <a:t>  The GOSPEL:</a:t>
            </a:r>
          </a:p>
        </p:txBody>
      </p:sp>
      <p:sp>
        <p:nvSpPr>
          <p:cNvPr id="8" name="Rectangle 7">
            <a:extLst>
              <a:ext uri="{FF2B5EF4-FFF2-40B4-BE49-F238E27FC236}">
                <a16:creationId xmlns="" xmlns:a16="http://schemas.microsoft.com/office/drawing/2014/main" id="{9B001EE6-9263-44B1-BC26-B1D87F3E965A}"/>
              </a:ext>
            </a:extLst>
          </p:cNvPr>
          <p:cNvSpPr/>
          <p:nvPr/>
        </p:nvSpPr>
        <p:spPr>
          <a:xfrm>
            <a:off x="5410200" y="-1"/>
            <a:ext cx="6781800" cy="1143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comes to us by grace</a:t>
            </a:r>
            <a:endParaRPr lang="en-US" sz="5400" b="1" i="1" dirty="0">
              <a:solidFill>
                <a:schemeClr val="bg1"/>
              </a:solidFill>
            </a:endParaRPr>
          </a:p>
        </p:txBody>
      </p:sp>
      <p:sp>
        <p:nvSpPr>
          <p:cNvPr id="14" name="Rectangle 13">
            <a:extLst>
              <a:ext uri="{FF2B5EF4-FFF2-40B4-BE49-F238E27FC236}">
                <a16:creationId xmlns="" xmlns:a16="http://schemas.microsoft.com/office/drawing/2014/main" id="{B6ACA4EC-EC52-4CAD-A37E-9D495F7D1223}"/>
              </a:ext>
            </a:extLst>
          </p:cNvPr>
          <p:cNvSpPr/>
          <p:nvPr/>
        </p:nvSpPr>
        <p:spPr>
          <a:xfrm>
            <a:off x="12700" y="5181600"/>
            <a:ext cx="12192000" cy="16764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1:5 </a:t>
            </a:r>
            <a:r>
              <a:rPr lang="en-US" sz="3200" dirty="0">
                <a:solidFill>
                  <a:schemeClr val="tx1"/>
                </a:solidFill>
                <a:effectLst/>
                <a:ea typeface="Times New Roman" panose="02020603050405020304" pitchFamily="18" charset="0"/>
              </a:rPr>
              <a:t>through whom we have received grace </a:t>
            </a:r>
            <a:r>
              <a:rPr lang="en-US" sz="3200" dirty="0">
                <a:solidFill>
                  <a:srgbClr val="000000"/>
                </a:solidFill>
                <a:effectLst/>
                <a:ea typeface="Times New Roman" panose="02020603050405020304" pitchFamily="18" charset="0"/>
              </a:rPr>
              <a:t>and apostleship </a:t>
            </a:r>
            <a:r>
              <a:rPr lang="en-US" sz="3200" b="1" u="sng" dirty="0">
                <a:solidFill>
                  <a:srgbClr val="002060"/>
                </a:solidFill>
                <a:effectLst/>
                <a:ea typeface="Times New Roman" panose="02020603050405020304" pitchFamily="18" charset="0"/>
              </a:rPr>
              <a:t>to bring about the obedience of faith among all the Gentiles in behalf of His name,</a:t>
            </a:r>
            <a:r>
              <a:rPr lang="en-US" sz="3200" dirty="0">
                <a:solidFill>
                  <a:srgbClr val="000000"/>
                </a:solidFill>
                <a:effectLst/>
                <a:ea typeface="Times New Roman" panose="02020603050405020304" pitchFamily="18" charset="0"/>
              </a:rPr>
              <a:t> </a:t>
            </a:r>
            <a:r>
              <a:rPr lang="en-US" sz="3200" b="1" baseline="30000" dirty="0">
                <a:solidFill>
                  <a:srgbClr val="000000"/>
                </a:solidFill>
                <a:effectLst/>
                <a:ea typeface="Times New Roman" panose="02020603050405020304" pitchFamily="18" charset="0"/>
              </a:rPr>
              <a:t>6 </a:t>
            </a:r>
            <a:r>
              <a:rPr lang="en-US" sz="3200" dirty="0">
                <a:solidFill>
                  <a:srgbClr val="000000"/>
                </a:solidFill>
                <a:effectLst/>
                <a:ea typeface="Times New Roman" panose="02020603050405020304" pitchFamily="18" charset="0"/>
              </a:rPr>
              <a:t>among whom you also are the called of Jesus Christ;</a:t>
            </a:r>
            <a:endParaRPr lang="en-US" sz="3200" dirty="0">
              <a:effectLst/>
              <a:ea typeface="Times New Roman" panose="02020603050405020304" pitchFamily="18" charset="0"/>
            </a:endParaRPr>
          </a:p>
          <a:p>
            <a:endParaRPr lang="en-US" sz="3200" dirty="0">
              <a:solidFill>
                <a:schemeClr val="tx1"/>
              </a:solidFill>
            </a:endParaRPr>
          </a:p>
        </p:txBody>
      </p:sp>
    </p:spTree>
    <p:extLst>
      <p:ext uri="{BB962C8B-B14F-4D97-AF65-F5344CB8AC3E}">
        <p14:creationId xmlns:p14="http://schemas.microsoft.com/office/powerpoint/2010/main" val="12719607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958383B7-8D14-4A74-A50F-2247CB29FF48}"/>
              </a:ext>
            </a:extLst>
          </p:cNvPr>
          <p:cNvSpPr/>
          <p:nvPr/>
        </p:nvSpPr>
        <p:spPr>
          <a:xfrm>
            <a:off x="0" y="0"/>
            <a:ext cx="5715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200" b="1" dirty="0">
                <a:solidFill>
                  <a:schemeClr val="bg1"/>
                </a:solidFill>
              </a:rPr>
              <a:t>  The GOSPEL:</a:t>
            </a:r>
          </a:p>
        </p:txBody>
      </p:sp>
      <p:sp>
        <p:nvSpPr>
          <p:cNvPr id="8" name="Rectangle 7">
            <a:extLst>
              <a:ext uri="{FF2B5EF4-FFF2-40B4-BE49-F238E27FC236}">
                <a16:creationId xmlns="" xmlns:a16="http://schemas.microsoft.com/office/drawing/2014/main" id="{9B001EE6-9263-44B1-BC26-B1D87F3E965A}"/>
              </a:ext>
            </a:extLst>
          </p:cNvPr>
          <p:cNvSpPr/>
          <p:nvPr/>
        </p:nvSpPr>
        <p:spPr>
          <a:xfrm>
            <a:off x="5410200" y="-1"/>
            <a:ext cx="6781800" cy="1143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rPr>
              <a:t>is to be heralded</a:t>
            </a:r>
            <a:endParaRPr lang="en-US" sz="6000" b="1" i="1" dirty="0">
              <a:solidFill>
                <a:schemeClr val="bg1"/>
              </a:solidFill>
            </a:endParaRPr>
          </a:p>
        </p:txBody>
      </p:sp>
      <p:sp>
        <p:nvSpPr>
          <p:cNvPr id="14" name="Rectangle 13">
            <a:extLst>
              <a:ext uri="{FF2B5EF4-FFF2-40B4-BE49-F238E27FC236}">
                <a16:creationId xmlns="" xmlns:a16="http://schemas.microsoft.com/office/drawing/2014/main" id="{B6ACA4EC-EC52-4CAD-A37E-9D495F7D1223}"/>
              </a:ext>
            </a:extLst>
          </p:cNvPr>
          <p:cNvSpPr/>
          <p:nvPr/>
        </p:nvSpPr>
        <p:spPr>
          <a:xfrm>
            <a:off x="12700" y="5181600"/>
            <a:ext cx="12192000" cy="16764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1:5 </a:t>
            </a:r>
            <a:r>
              <a:rPr lang="en-US" sz="3200" dirty="0">
                <a:solidFill>
                  <a:schemeClr val="tx1"/>
                </a:solidFill>
                <a:effectLst/>
                <a:ea typeface="Times New Roman" panose="02020603050405020304" pitchFamily="18" charset="0"/>
              </a:rPr>
              <a:t>through whom we have received grace </a:t>
            </a:r>
            <a:r>
              <a:rPr lang="en-US" sz="3200" dirty="0">
                <a:solidFill>
                  <a:srgbClr val="000000"/>
                </a:solidFill>
                <a:effectLst/>
                <a:ea typeface="Times New Roman" panose="02020603050405020304" pitchFamily="18" charset="0"/>
              </a:rPr>
              <a:t>and apostleship </a:t>
            </a:r>
            <a:r>
              <a:rPr lang="en-US" sz="3200" b="1" u="sng" dirty="0">
                <a:solidFill>
                  <a:srgbClr val="002060"/>
                </a:solidFill>
                <a:effectLst/>
                <a:ea typeface="Times New Roman" panose="02020603050405020304" pitchFamily="18" charset="0"/>
              </a:rPr>
              <a:t>to bring about the obedience of faith among all the Gentiles in behalf of His name,</a:t>
            </a:r>
            <a:r>
              <a:rPr lang="en-US" sz="3200" dirty="0">
                <a:solidFill>
                  <a:srgbClr val="000000"/>
                </a:solidFill>
                <a:effectLst/>
                <a:ea typeface="Times New Roman" panose="02020603050405020304" pitchFamily="18" charset="0"/>
              </a:rPr>
              <a:t> </a:t>
            </a:r>
            <a:r>
              <a:rPr lang="en-US" sz="3200" b="1" baseline="30000" dirty="0">
                <a:solidFill>
                  <a:srgbClr val="000000"/>
                </a:solidFill>
                <a:effectLst/>
                <a:ea typeface="Times New Roman" panose="02020603050405020304" pitchFamily="18" charset="0"/>
              </a:rPr>
              <a:t>6 </a:t>
            </a:r>
            <a:r>
              <a:rPr lang="en-US" sz="3200" dirty="0">
                <a:solidFill>
                  <a:srgbClr val="000000"/>
                </a:solidFill>
                <a:effectLst/>
                <a:ea typeface="Times New Roman" panose="02020603050405020304" pitchFamily="18" charset="0"/>
              </a:rPr>
              <a:t>among whom you also are the called of Jesus Christ;</a:t>
            </a:r>
            <a:endParaRPr lang="en-US" sz="3200" dirty="0">
              <a:effectLst/>
              <a:ea typeface="Times New Roman" panose="02020603050405020304" pitchFamily="18" charset="0"/>
            </a:endParaRPr>
          </a:p>
          <a:p>
            <a:endParaRPr lang="en-US" sz="3200" dirty="0">
              <a:solidFill>
                <a:schemeClr val="tx1"/>
              </a:solidFill>
            </a:endParaRPr>
          </a:p>
        </p:txBody>
      </p:sp>
    </p:spTree>
    <p:extLst>
      <p:ext uri="{BB962C8B-B14F-4D97-AF65-F5344CB8AC3E}">
        <p14:creationId xmlns:p14="http://schemas.microsoft.com/office/powerpoint/2010/main" val="3494626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958383B7-8D14-4A74-A50F-2247CB29FF48}"/>
              </a:ext>
            </a:extLst>
          </p:cNvPr>
          <p:cNvSpPr/>
          <p:nvPr/>
        </p:nvSpPr>
        <p:spPr>
          <a:xfrm>
            <a:off x="0" y="0"/>
            <a:ext cx="5715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200" b="1" dirty="0">
                <a:solidFill>
                  <a:schemeClr val="bg1"/>
                </a:solidFill>
              </a:rPr>
              <a:t>  The GOSPEL:</a:t>
            </a:r>
          </a:p>
        </p:txBody>
      </p:sp>
      <p:sp>
        <p:nvSpPr>
          <p:cNvPr id="8" name="Rectangle 7">
            <a:extLst>
              <a:ext uri="{FF2B5EF4-FFF2-40B4-BE49-F238E27FC236}">
                <a16:creationId xmlns="" xmlns:a16="http://schemas.microsoft.com/office/drawing/2014/main" id="{9B001EE6-9263-44B1-BC26-B1D87F3E965A}"/>
              </a:ext>
            </a:extLst>
          </p:cNvPr>
          <p:cNvSpPr/>
          <p:nvPr/>
        </p:nvSpPr>
        <p:spPr>
          <a:xfrm>
            <a:off x="5410200" y="-1"/>
            <a:ext cx="6781800" cy="1143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rPr>
              <a:t>is to be heralded</a:t>
            </a:r>
            <a:endParaRPr lang="en-US" sz="6000" b="1" i="1" dirty="0">
              <a:solidFill>
                <a:schemeClr val="bg1"/>
              </a:solidFill>
            </a:endParaRPr>
          </a:p>
        </p:txBody>
      </p:sp>
      <p:sp>
        <p:nvSpPr>
          <p:cNvPr id="14" name="Rectangle 13">
            <a:extLst>
              <a:ext uri="{FF2B5EF4-FFF2-40B4-BE49-F238E27FC236}">
                <a16:creationId xmlns="" xmlns:a16="http://schemas.microsoft.com/office/drawing/2014/main" id="{B6ACA4EC-EC52-4CAD-A37E-9D495F7D1223}"/>
              </a:ext>
            </a:extLst>
          </p:cNvPr>
          <p:cNvSpPr/>
          <p:nvPr/>
        </p:nvSpPr>
        <p:spPr>
          <a:xfrm>
            <a:off x="12700" y="5181600"/>
            <a:ext cx="12192000" cy="16764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1:5 </a:t>
            </a:r>
            <a:r>
              <a:rPr lang="en-US" sz="3200" dirty="0">
                <a:solidFill>
                  <a:schemeClr val="tx1"/>
                </a:solidFill>
                <a:effectLst/>
                <a:ea typeface="Times New Roman" panose="02020603050405020304" pitchFamily="18" charset="0"/>
              </a:rPr>
              <a:t>through whom we have received grace </a:t>
            </a:r>
            <a:r>
              <a:rPr lang="en-US" sz="3200" dirty="0">
                <a:solidFill>
                  <a:srgbClr val="000000"/>
                </a:solidFill>
                <a:effectLst/>
                <a:ea typeface="Times New Roman" panose="02020603050405020304" pitchFamily="18" charset="0"/>
              </a:rPr>
              <a:t>and apostleship </a:t>
            </a:r>
            <a:r>
              <a:rPr lang="en-US" sz="3200" dirty="0">
                <a:solidFill>
                  <a:schemeClr val="tx1"/>
                </a:solidFill>
                <a:effectLst/>
                <a:ea typeface="Times New Roman" panose="02020603050405020304" pitchFamily="18" charset="0"/>
              </a:rPr>
              <a:t>to bring about the obedience of faith among all the Gentiles in behalf of His name,</a:t>
            </a:r>
            <a:r>
              <a:rPr lang="en-US" sz="3200" dirty="0">
                <a:solidFill>
                  <a:srgbClr val="000000"/>
                </a:solidFill>
                <a:effectLst/>
                <a:ea typeface="Times New Roman" panose="02020603050405020304" pitchFamily="18" charset="0"/>
              </a:rPr>
              <a:t> </a:t>
            </a:r>
            <a:r>
              <a:rPr lang="en-US" sz="3200" b="1" baseline="30000" dirty="0">
                <a:solidFill>
                  <a:srgbClr val="000000"/>
                </a:solidFill>
                <a:effectLst/>
                <a:ea typeface="Times New Roman" panose="02020603050405020304" pitchFamily="18" charset="0"/>
              </a:rPr>
              <a:t>6 </a:t>
            </a:r>
            <a:r>
              <a:rPr lang="en-US" sz="3200" b="1" u="sng" dirty="0">
                <a:solidFill>
                  <a:srgbClr val="002060"/>
                </a:solidFill>
                <a:effectLst/>
                <a:ea typeface="Times New Roman" panose="02020603050405020304" pitchFamily="18" charset="0"/>
              </a:rPr>
              <a:t>among whom you also are the called of Jesus Christ;</a:t>
            </a:r>
          </a:p>
          <a:p>
            <a:endParaRPr lang="en-US" sz="3200" dirty="0">
              <a:solidFill>
                <a:schemeClr val="tx1"/>
              </a:solidFill>
            </a:endParaRPr>
          </a:p>
        </p:txBody>
      </p:sp>
      <p:sp>
        <p:nvSpPr>
          <p:cNvPr id="6" name="TextBox 5">
            <a:extLst>
              <a:ext uri="{FF2B5EF4-FFF2-40B4-BE49-F238E27FC236}">
                <a16:creationId xmlns="" xmlns:a16="http://schemas.microsoft.com/office/drawing/2014/main" id="{A034D258-9FF1-403E-8644-260277A57821}"/>
              </a:ext>
            </a:extLst>
          </p:cNvPr>
          <p:cNvSpPr txBox="1"/>
          <p:nvPr/>
        </p:nvSpPr>
        <p:spPr>
          <a:xfrm>
            <a:off x="5257800" y="2663378"/>
            <a:ext cx="6540500" cy="1569660"/>
          </a:xfrm>
          <a:prstGeom prst="rect">
            <a:avLst/>
          </a:prstGeom>
          <a:solidFill>
            <a:schemeClr val="bg2">
              <a:lumMod val="90000"/>
            </a:schemeClr>
          </a:solidFill>
          <a:ln>
            <a:solidFill>
              <a:schemeClr val="bg2"/>
            </a:solidFill>
          </a:ln>
        </p:spPr>
        <p:txBody>
          <a:bodyPr wrap="square">
            <a:spAutoFit/>
          </a:bodyPr>
          <a:lstStyle/>
          <a:p>
            <a:r>
              <a:rPr lang="en-US" sz="3200" b="1" baseline="30000" dirty="0">
                <a:latin typeface="+mn-lt"/>
              </a:rPr>
              <a:t>Romans 10:</a:t>
            </a:r>
            <a:r>
              <a:rPr lang="en-US" sz="3200" b="1" i="0" baseline="30000" dirty="0">
                <a:effectLst/>
                <a:latin typeface="system-ui"/>
              </a:rPr>
              <a:t>13 </a:t>
            </a:r>
            <a:r>
              <a:rPr lang="en-US" sz="3200" b="0" i="0" dirty="0">
                <a:effectLst/>
                <a:latin typeface="system-ui"/>
              </a:rPr>
              <a:t>For “Everyone who calls on the name of the </a:t>
            </a:r>
            <a:r>
              <a:rPr lang="en-US" sz="3200" b="0" i="0" cap="small" dirty="0">
                <a:effectLst/>
                <a:latin typeface="system-ui"/>
              </a:rPr>
              <a:t>Lord</a:t>
            </a:r>
            <a:r>
              <a:rPr lang="en-US" sz="3200" b="0" i="0" dirty="0">
                <a:effectLst/>
                <a:latin typeface="system-ui"/>
              </a:rPr>
              <a:t> will be saved</a:t>
            </a:r>
            <a:r>
              <a:rPr lang="en-US" sz="3200" b="0" i="0" dirty="0" smtClean="0">
                <a:effectLst/>
                <a:latin typeface="system-ui"/>
              </a:rPr>
              <a:t>.”  </a:t>
            </a:r>
            <a:endParaRPr lang="en-US" sz="3200" dirty="0">
              <a:latin typeface="+mn-lt"/>
            </a:endParaRPr>
          </a:p>
        </p:txBody>
      </p:sp>
    </p:spTree>
    <p:extLst>
      <p:ext uri="{BB962C8B-B14F-4D97-AF65-F5344CB8AC3E}">
        <p14:creationId xmlns:p14="http://schemas.microsoft.com/office/powerpoint/2010/main" val="3828691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33F50594-CB5D-429A-9F98-8B9EDCF7CAC5}"/>
              </a:ext>
            </a:extLst>
          </p:cNvPr>
          <p:cNvSpPr/>
          <p:nvPr/>
        </p:nvSpPr>
        <p:spPr>
          <a:xfrm>
            <a:off x="228600" y="92075"/>
            <a:ext cx="5791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R O M A N S</a:t>
            </a:r>
          </a:p>
        </p:txBody>
      </p:sp>
      <p:sp>
        <p:nvSpPr>
          <p:cNvPr id="4" name="Rectangle 3">
            <a:extLst>
              <a:ext uri="{FF2B5EF4-FFF2-40B4-BE49-F238E27FC236}">
                <a16:creationId xmlns="" xmlns:a16="http://schemas.microsoft.com/office/drawing/2014/main" id="{6BC44F6D-81F5-4ECC-A5B0-288A784D86C3}"/>
              </a:ext>
            </a:extLst>
          </p:cNvPr>
          <p:cNvSpPr/>
          <p:nvPr/>
        </p:nvSpPr>
        <p:spPr>
          <a:xfrm>
            <a:off x="-3544" y="4648200"/>
            <a:ext cx="13121463" cy="17526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rPr>
              <a:t>My hope is that this study will be </a:t>
            </a:r>
          </a:p>
          <a:p>
            <a:pPr algn="ctr"/>
            <a:r>
              <a:rPr lang="en-US" sz="6000" b="1" dirty="0">
                <a:solidFill>
                  <a:schemeClr val="bg1"/>
                </a:solidFill>
              </a:rPr>
              <a:t>good news for you</a:t>
            </a:r>
          </a:p>
        </p:txBody>
      </p:sp>
    </p:spTree>
    <p:extLst>
      <p:ext uri="{BB962C8B-B14F-4D97-AF65-F5344CB8AC3E}">
        <p14:creationId xmlns:p14="http://schemas.microsoft.com/office/powerpoint/2010/main" val="351910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F090E17D-66DA-4806-913E-8C8A2CCBFD14}"/>
              </a:ext>
            </a:extLst>
          </p:cNvPr>
          <p:cNvSpPr/>
          <p:nvPr/>
        </p:nvSpPr>
        <p:spPr>
          <a:xfrm>
            <a:off x="0" y="1371600"/>
            <a:ext cx="12192000" cy="5486401"/>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1:1 </a:t>
            </a:r>
            <a:r>
              <a:rPr lang="en-US" sz="3200" b="1" u="sng" dirty="0">
                <a:solidFill>
                  <a:srgbClr val="002060"/>
                </a:solidFill>
              </a:rPr>
              <a:t>Paul</a:t>
            </a:r>
            <a:r>
              <a:rPr lang="en-US" sz="3200" dirty="0">
                <a:solidFill>
                  <a:schemeClr val="tx1"/>
                </a:solidFill>
              </a:rPr>
              <a:t>, a bond-servant of Christ Jesus, called as an apostle, set apart for the gospel of God, </a:t>
            </a:r>
            <a:r>
              <a:rPr lang="en-US" sz="3200" b="1" baseline="30000" dirty="0">
                <a:solidFill>
                  <a:schemeClr val="tx1"/>
                </a:solidFill>
              </a:rPr>
              <a:t>2 </a:t>
            </a:r>
            <a:r>
              <a:rPr lang="en-US" sz="3200" dirty="0">
                <a:solidFill>
                  <a:schemeClr val="tx1"/>
                </a:solidFill>
              </a:rPr>
              <a:t>which He promised beforehand through His prophets in the holy Scriptures, </a:t>
            </a:r>
            <a:r>
              <a:rPr lang="en-US" sz="3200" b="1" baseline="30000" dirty="0">
                <a:solidFill>
                  <a:schemeClr val="tx1"/>
                </a:solidFill>
              </a:rPr>
              <a:t>3 </a:t>
            </a:r>
            <a:r>
              <a:rPr lang="en-US" sz="3200" dirty="0">
                <a:solidFill>
                  <a:schemeClr val="tx1"/>
                </a:solidFill>
              </a:rPr>
              <a:t>concerning His Son, who was born  of a descendant of David according to the flesh, </a:t>
            </a:r>
            <a:r>
              <a:rPr lang="en-US" sz="3200" b="1" baseline="30000" dirty="0">
                <a:solidFill>
                  <a:schemeClr val="tx1"/>
                </a:solidFill>
              </a:rPr>
              <a:t>4 </a:t>
            </a:r>
            <a:r>
              <a:rPr lang="en-US" sz="3200" dirty="0">
                <a:solidFill>
                  <a:schemeClr val="tx1"/>
                </a:solidFill>
              </a:rPr>
              <a:t>who was declared the Son of God with power according to the Spirit of holiness by the resurrection from the dead, Jesus Christ our Lord, </a:t>
            </a:r>
            <a:r>
              <a:rPr lang="en-US" sz="3200" b="1" baseline="30000" dirty="0">
                <a:solidFill>
                  <a:schemeClr val="tx1"/>
                </a:solidFill>
              </a:rPr>
              <a:t>5 </a:t>
            </a:r>
            <a:r>
              <a:rPr lang="en-US" sz="3200" dirty="0">
                <a:solidFill>
                  <a:schemeClr val="tx1"/>
                </a:solidFill>
              </a:rPr>
              <a:t>through whom we have received grace and apostleship to bring about the obedience of faith among all the Gentiles in behalf of His name, </a:t>
            </a:r>
            <a:r>
              <a:rPr lang="en-US" sz="3200" b="1" baseline="30000" dirty="0">
                <a:solidFill>
                  <a:schemeClr val="tx1"/>
                </a:solidFill>
              </a:rPr>
              <a:t>6 </a:t>
            </a:r>
            <a:r>
              <a:rPr lang="en-US" sz="3200" dirty="0">
                <a:solidFill>
                  <a:schemeClr val="tx1"/>
                </a:solidFill>
              </a:rPr>
              <a:t>among whom you also are the called of Jesus Christ; </a:t>
            </a:r>
            <a:r>
              <a:rPr lang="en-US" sz="3200" b="1" baseline="30000" dirty="0">
                <a:solidFill>
                  <a:schemeClr val="tx1"/>
                </a:solidFill>
              </a:rPr>
              <a:t>7 </a:t>
            </a:r>
            <a:r>
              <a:rPr lang="en-US" sz="3200" b="1" u="sng" dirty="0">
                <a:solidFill>
                  <a:srgbClr val="002060"/>
                </a:solidFill>
              </a:rPr>
              <a:t>to all who are beloved of God in Rome, called as saints</a:t>
            </a:r>
            <a:r>
              <a:rPr lang="en-US" sz="3200" dirty="0">
                <a:solidFill>
                  <a:schemeClr val="tx1"/>
                </a:solidFill>
              </a:rPr>
              <a:t>: Grace to you and peace from God our Father and the Lord Jesus Christ.</a:t>
            </a:r>
          </a:p>
        </p:txBody>
      </p:sp>
      <p:sp>
        <p:nvSpPr>
          <p:cNvPr id="5" name="Rectangle 4">
            <a:extLst>
              <a:ext uri="{FF2B5EF4-FFF2-40B4-BE49-F238E27FC236}">
                <a16:creationId xmlns="" xmlns:a16="http://schemas.microsoft.com/office/drawing/2014/main" id="{958383B7-8D14-4A74-A50F-2247CB29FF48}"/>
              </a:ext>
            </a:extLst>
          </p:cNvPr>
          <p:cNvSpPr/>
          <p:nvPr/>
        </p:nvSpPr>
        <p:spPr>
          <a:xfrm>
            <a:off x="228600" y="92075"/>
            <a:ext cx="5791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t>R O M A N S</a:t>
            </a:r>
          </a:p>
        </p:txBody>
      </p:sp>
      <p:sp>
        <p:nvSpPr>
          <p:cNvPr id="6" name="TextBox 5">
            <a:extLst>
              <a:ext uri="{FF2B5EF4-FFF2-40B4-BE49-F238E27FC236}">
                <a16:creationId xmlns="" xmlns:a16="http://schemas.microsoft.com/office/drawing/2014/main" id="{471B9761-4AF1-4F9E-B39E-01920A1C179E}"/>
              </a:ext>
            </a:extLst>
          </p:cNvPr>
          <p:cNvSpPr txBox="1"/>
          <p:nvPr/>
        </p:nvSpPr>
        <p:spPr>
          <a:xfrm>
            <a:off x="1600200" y="1339726"/>
            <a:ext cx="8991600" cy="1754326"/>
          </a:xfrm>
          <a:prstGeom prst="rect">
            <a:avLst/>
          </a:prstGeom>
          <a:solidFill>
            <a:schemeClr val="accent5">
              <a:lumMod val="50000"/>
            </a:schemeClr>
          </a:solidFill>
          <a:ln>
            <a:solidFill>
              <a:schemeClr val="bg2"/>
            </a:solidFill>
          </a:ln>
        </p:spPr>
        <p:txBody>
          <a:bodyPr wrap="square">
            <a:spAutoFit/>
          </a:bodyPr>
          <a:lstStyle/>
          <a:p>
            <a:pPr eaLnBrk="1" hangingPunct="1">
              <a:defRPr/>
            </a:pPr>
            <a:r>
              <a:rPr lang="en-US" sz="3600" dirty="0">
                <a:solidFill>
                  <a:schemeClr val="bg1"/>
                </a:solidFill>
                <a:latin typeface="+mn-lt"/>
              </a:rPr>
              <a:t>“if we have gained a true understanding of this Epistle, we have an open door to all the most profound treasures of Scripture”  </a:t>
            </a:r>
            <a:r>
              <a:rPr lang="en-US" sz="3200" dirty="0">
                <a:solidFill>
                  <a:schemeClr val="bg1"/>
                </a:solidFill>
                <a:latin typeface="+mn-lt"/>
              </a:rPr>
              <a:t>- John Calvin</a:t>
            </a:r>
            <a:endParaRPr lang="en-US" sz="4000" dirty="0">
              <a:solidFill>
                <a:schemeClr val="bg1"/>
              </a:solidFill>
              <a:latin typeface="+mn-lt"/>
            </a:endParaRPr>
          </a:p>
        </p:txBody>
      </p:sp>
      <p:sp>
        <p:nvSpPr>
          <p:cNvPr id="8" name="TextBox 7">
            <a:extLst>
              <a:ext uri="{FF2B5EF4-FFF2-40B4-BE49-F238E27FC236}">
                <a16:creationId xmlns="" xmlns:a16="http://schemas.microsoft.com/office/drawing/2014/main" id="{C1FBE04E-FEA2-434C-9EDF-FB21C0AED869}"/>
              </a:ext>
            </a:extLst>
          </p:cNvPr>
          <p:cNvSpPr txBox="1"/>
          <p:nvPr/>
        </p:nvSpPr>
        <p:spPr>
          <a:xfrm>
            <a:off x="152400" y="3318375"/>
            <a:ext cx="11887200" cy="1815882"/>
          </a:xfrm>
          <a:prstGeom prst="rect">
            <a:avLst/>
          </a:prstGeom>
          <a:solidFill>
            <a:schemeClr val="accent5">
              <a:lumMod val="75000"/>
            </a:schemeClr>
          </a:solidFill>
          <a:ln>
            <a:solidFill>
              <a:schemeClr val="bg2"/>
            </a:solidFill>
          </a:ln>
        </p:spPr>
        <p:txBody>
          <a:bodyPr wrap="square">
            <a:spAutoFit/>
          </a:bodyPr>
          <a:lstStyle/>
          <a:p>
            <a:pPr eaLnBrk="1" hangingPunct="1">
              <a:defRPr/>
            </a:pPr>
            <a:r>
              <a:rPr lang="en-US" sz="3600" dirty="0">
                <a:solidFill>
                  <a:schemeClr val="bg1"/>
                </a:solidFill>
                <a:latin typeface="+mn-lt"/>
              </a:rPr>
              <a:t>“It is worthy not only that every Christian should know it word for word, by heart, but also that he should occupy himself with it every day, as the daily bread of the soul.”</a:t>
            </a:r>
            <a:r>
              <a:rPr lang="en-US" sz="4000" dirty="0">
                <a:solidFill>
                  <a:schemeClr val="bg1"/>
                </a:solidFill>
                <a:latin typeface="+mn-lt"/>
              </a:rPr>
              <a:t>		</a:t>
            </a:r>
            <a:r>
              <a:rPr lang="en-US" sz="3200" dirty="0">
                <a:solidFill>
                  <a:schemeClr val="bg1"/>
                </a:solidFill>
                <a:latin typeface="+mn-lt"/>
              </a:rPr>
              <a:t>- Martin Luther</a:t>
            </a:r>
          </a:p>
        </p:txBody>
      </p:sp>
    </p:spTree>
    <p:extLst>
      <p:ext uri="{BB962C8B-B14F-4D97-AF65-F5344CB8AC3E}">
        <p14:creationId xmlns:p14="http://schemas.microsoft.com/office/powerpoint/2010/main" val="4072363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958383B7-8D14-4A74-A50F-2247CB29FF48}"/>
              </a:ext>
            </a:extLst>
          </p:cNvPr>
          <p:cNvSpPr/>
          <p:nvPr/>
        </p:nvSpPr>
        <p:spPr>
          <a:xfrm>
            <a:off x="228600" y="92075"/>
            <a:ext cx="5791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t>R O M A N S</a:t>
            </a:r>
          </a:p>
        </p:txBody>
      </p:sp>
      <p:sp>
        <p:nvSpPr>
          <p:cNvPr id="4" name="Rectangle 3">
            <a:extLst>
              <a:ext uri="{FF2B5EF4-FFF2-40B4-BE49-F238E27FC236}">
                <a16:creationId xmlns="" xmlns:a16="http://schemas.microsoft.com/office/drawing/2014/main" id="{F090E17D-66DA-4806-913E-8C8A2CCBFD14}"/>
              </a:ext>
            </a:extLst>
          </p:cNvPr>
          <p:cNvSpPr/>
          <p:nvPr/>
        </p:nvSpPr>
        <p:spPr>
          <a:xfrm>
            <a:off x="12700" y="5654674"/>
            <a:ext cx="12192000" cy="1203326"/>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1:1 </a:t>
            </a:r>
            <a:r>
              <a:rPr lang="en-US" sz="3200" dirty="0">
                <a:solidFill>
                  <a:schemeClr val="tx1"/>
                </a:solidFill>
              </a:rPr>
              <a:t>Paul, </a:t>
            </a:r>
            <a:r>
              <a:rPr lang="en-US" sz="3200" b="1" u="sng" dirty="0">
                <a:solidFill>
                  <a:srgbClr val="002060"/>
                </a:solidFill>
              </a:rPr>
              <a:t>a bond-servant of Christ Jesus</a:t>
            </a:r>
            <a:r>
              <a:rPr lang="en-US" sz="3200" dirty="0">
                <a:solidFill>
                  <a:schemeClr val="tx1"/>
                </a:solidFill>
              </a:rPr>
              <a:t>, called as an apostle, set apart for the gospel of God, </a:t>
            </a:r>
          </a:p>
        </p:txBody>
      </p:sp>
    </p:spTree>
    <p:extLst>
      <p:ext uri="{BB962C8B-B14F-4D97-AF65-F5344CB8AC3E}">
        <p14:creationId xmlns:p14="http://schemas.microsoft.com/office/powerpoint/2010/main" val="2791483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958383B7-8D14-4A74-A50F-2247CB29FF48}"/>
              </a:ext>
            </a:extLst>
          </p:cNvPr>
          <p:cNvSpPr/>
          <p:nvPr/>
        </p:nvSpPr>
        <p:spPr>
          <a:xfrm>
            <a:off x="228600" y="92075"/>
            <a:ext cx="5791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t>R O M A N S</a:t>
            </a:r>
          </a:p>
        </p:txBody>
      </p:sp>
      <p:sp>
        <p:nvSpPr>
          <p:cNvPr id="4" name="Rectangle 3">
            <a:extLst>
              <a:ext uri="{FF2B5EF4-FFF2-40B4-BE49-F238E27FC236}">
                <a16:creationId xmlns="" xmlns:a16="http://schemas.microsoft.com/office/drawing/2014/main" id="{F090E17D-66DA-4806-913E-8C8A2CCBFD14}"/>
              </a:ext>
            </a:extLst>
          </p:cNvPr>
          <p:cNvSpPr/>
          <p:nvPr/>
        </p:nvSpPr>
        <p:spPr>
          <a:xfrm>
            <a:off x="12700" y="5654674"/>
            <a:ext cx="12192000" cy="1203326"/>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1:1 </a:t>
            </a:r>
            <a:r>
              <a:rPr lang="en-US" sz="3200" dirty="0">
                <a:solidFill>
                  <a:schemeClr val="tx1"/>
                </a:solidFill>
              </a:rPr>
              <a:t>Paul, a bond-servant of Christ Jesus, </a:t>
            </a:r>
            <a:r>
              <a:rPr lang="en-US" sz="3200" b="1" u="sng" dirty="0">
                <a:solidFill>
                  <a:srgbClr val="002060"/>
                </a:solidFill>
              </a:rPr>
              <a:t>called as an apostle</a:t>
            </a:r>
            <a:r>
              <a:rPr lang="en-US" sz="3200" dirty="0">
                <a:solidFill>
                  <a:schemeClr val="tx1"/>
                </a:solidFill>
              </a:rPr>
              <a:t>, set apart for the gospel of God, </a:t>
            </a:r>
          </a:p>
        </p:txBody>
      </p:sp>
    </p:spTree>
    <p:extLst>
      <p:ext uri="{BB962C8B-B14F-4D97-AF65-F5344CB8AC3E}">
        <p14:creationId xmlns:p14="http://schemas.microsoft.com/office/powerpoint/2010/main" val="53441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F090E17D-66DA-4806-913E-8C8A2CCBFD14}"/>
              </a:ext>
            </a:extLst>
          </p:cNvPr>
          <p:cNvSpPr/>
          <p:nvPr/>
        </p:nvSpPr>
        <p:spPr>
          <a:xfrm>
            <a:off x="12700" y="5654674"/>
            <a:ext cx="12192000" cy="1203326"/>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1:1 </a:t>
            </a:r>
            <a:r>
              <a:rPr lang="en-US" sz="3200" dirty="0">
                <a:solidFill>
                  <a:schemeClr val="tx1"/>
                </a:solidFill>
              </a:rPr>
              <a:t>Paul, a bond-servant of Christ Jesus, called as an apostle, </a:t>
            </a:r>
            <a:r>
              <a:rPr lang="en-US" sz="3200" b="1" u="sng" dirty="0">
                <a:solidFill>
                  <a:srgbClr val="002060"/>
                </a:solidFill>
              </a:rPr>
              <a:t>set apart for the gospel of God, </a:t>
            </a:r>
          </a:p>
        </p:txBody>
      </p:sp>
      <p:sp>
        <p:nvSpPr>
          <p:cNvPr id="2" name="Speech Bubble: Rectangle 1">
            <a:extLst>
              <a:ext uri="{FF2B5EF4-FFF2-40B4-BE49-F238E27FC236}">
                <a16:creationId xmlns="" xmlns:a16="http://schemas.microsoft.com/office/drawing/2014/main" id="{D23A9A98-6B37-4B20-A115-53B0EC159E47}"/>
              </a:ext>
            </a:extLst>
          </p:cNvPr>
          <p:cNvSpPr/>
          <p:nvPr/>
        </p:nvSpPr>
        <p:spPr>
          <a:xfrm>
            <a:off x="3200400" y="4419600"/>
            <a:ext cx="7696200" cy="862011"/>
          </a:xfrm>
          <a:prstGeom prst="wedgeRectCallout">
            <a:avLst>
              <a:gd name="adj1" fmla="val -50041"/>
              <a:gd name="adj2" fmla="val 16268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mn-lt"/>
                <a:cs typeface="+mn-cs"/>
              </a:rPr>
              <a:t> </a:t>
            </a:r>
            <a:r>
              <a:rPr lang="el-GR" sz="3600" b="1" dirty="0">
                <a:solidFill>
                  <a:schemeClr val="tx1"/>
                </a:solidFill>
              </a:rPr>
              <a:t>εὐαγγέλιον</a:t>
            </a:r>
            <a:r>
              <a:rPr lang="en-US" sz="3600" b="1" dirty="0">
                <a:solidFill>
                  <a:schemeClr val="tx1"/>
                </a:solidFill>
              </a:rPr>
              <a:t>  </a:t>
            </a:r>
            <a:r>
              <a:rPr lang="en-US" sz="3600" i="1" dirty="0" err="1">
                <a:solidFill>
                  <a:schemeClr val="tx1"/>
                </a:solidFill>
                <a:latin typeface="+mn-lt"/>
              </a:rPr>
              <a:t>euaggelion</a:t>
            </a:r>
            <a:r>
              <a:rPr lang="en-US" sz="3600" i="1" dirty="0">
                <a:solidFill>
                  <a:schemeClr val="tx1"/>
                </a:solidFill>
                <a:latin typeface="+mn-lt"/>
              </a:rPr>
              <a:t> “good news”</a:t>
            </a:r>
            <a:endParaRPr lang="en-US" dirty="0"/>
          </a:p>
        </p:txBody>
      </p:sp>
      <p:sp>
        <p:nvSpPr>
          <p:cNvPr id="9" name="Rectangle 8">
            <a:extLst>
              <a:ext uri="{FF2B5EF4-FFF2-40B4-BE49-F238E27FC236}">
                <a16:creationId xmlns="" xmlns:a16="http://schemas.microsoft.com/office/drawing/2014/main" id="{56E3D3A9-8A5B-47A5-BF21-861CB392B45B}"/>
              </a:ext>
            </a:extLst>
          </p:cNvPr>
          <p:cNvSpPr/>
          <p:nvPr/>
        </p:nvSpPr>
        <p:spPr>
          <a:xfrm>
            <a:off x="0" y="0"/>
            <a:ext cx="5715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200" b="1" dirty="0">
                <a:solidFill>
                  <a:schemeClr val="bg1"/>
                </a:solidFill>
              </a:rPr>
              <a:t>  The GOSPEL</a:t>
            </a:r>
          </a:p>
        </p:txBody>
      </p:sp>
    </p:spTree>
    <p:extLst>
      <p:ext uri="{BB962C8B-B14F-4D97-AF65-F5344CB8AC3E}">
        <p14:creationId xmlns:p14="http://schemas.microsoft.com/office/powerpoint/2010/main" val="3635244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F090E17D-66DA-4806-913E-8C8A2CCBFD14}"/>
              </a:ext>
            </a:extLst>
          </p:cNvPr>
          <p:cNvSpPr/>
          <p:nvPr/>
        </p:nvSpPr>
        <p:spPr>
          <a:xfrm>
            <a:off x="12700" y="5654674"/>
            <a:ext cx="12192000" cy="1203326"/>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1:1 </a:t>
            </a:r>
            <a:r>
              <a:rPr lang="en-US" sz="3200" dirty="0">
                <a:solidFill>
                  <a:schemeClr val="tx1"/>
                </a:solidFill>
              </a:rPr>
              <a:t>Paul, a bond-servant of Christ Jesus, called as an apostle, </a:t>
            </a:r>
            <a:r>
              <a:rPr lang="en-US" sz="3200" b="1" u="sng" dirty="0">
                <a:solidFill>
                  <a:srgbClr val="002060"/>
                </a:solidFill>
              </a:rPr>
              <a:t>set apart for the gospel of God, </a:t>
            </a:r>
          </a:p>
        </p:txBody>
      </p:sp>
      <p:sp>
        <p:nvSpPr>
          <p:cNvPr id="7" name="Rounded Rectangular Callout 11">
            <a:extLst>
              <a:ext uri="{FF2B5EF4-FFF2-40B4-BE49-F238E27FC236}">
                <a16:creationId xmlns="" xmlns:a16="http://schemas.microsoft.com/office/drawing/2014/main" id="{F94B018B-3075-487E-818E-FC72A3AC8408}"/>
              </a:ext>
            </a:extLst>
          </p:cNvPr>
          <p:cNvSpPr/>
          <p:nvPr/>
        </p:nvSpPr>
        <p:spPr>
          <a:xfrm>
            <a:off x="2667000" y="4538390"/>
            <a:ext cx="9296400" cy="892174"/>
          </a:xfrm>
          <a:prstGeom prst="wedgeRoundRectCallout">
            <a:avLst>
              <a:gd name="adj1" fmla="val -21927"/>
              <a:gd name="adj2" fmla="val 49596"/>
              <a:gd name="adj3" fmla="val 16667"/>
            </a:avLst>
          </a:prstGeom>
          <a:solidFill>
            <a:schemeClr val="tx1">
              <a:lumMod val="85000"/>
              <a:lumOff val="15000"/>
              <a:alpha val="7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i="1" dirty="0"/>
              <a:t>Ever get to deliver really great news? </a:t>
            </a:r>
          </a:p>
        </p:txBody>
      </p:sp>
      <p:sp>
        <p:nvSpPr>
          <p:cNvPr id="9" name="Rectangle 8">
            <a:extLst>
              <a:ext uri="{FF2B5EF4-FFF2-40B4-BE49-F238E27FC236}">
                <a16:creationId xmlns="" xmlns:a16="http://schemas.microsoft.com/office/drawing/2014/main" id="{584DB980-20CF-4F75-B8E5-649D0304E09E}"/>
              </a:ext>
            </a:extLst>
          </p:cNvPr>
          <p:cNvSpPr/>
          <p:nvPr/>
        </p:nvSpPr>
        <p:spPr>
          <a:xfrm>
            <a:off x="0" y="0"/>
            <a:ext cx="5715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200" b="1" dirty="0">
                <a:solidFill>
                  <a:schemeClr val="bg1"/>
                </a:solidFill>
              </a:rPr>
              <a:t>  The GOSPEL</a:t>
            </a:r>
          </a:p>
        </p:txBody>
      </p:sp>
    </p:spTree>
    <p:extLst>
      <p:ext uri="{BB962C8B-B14F-4D97-AF65-F5344CB8AC3E}">
        <p14:creationId xmlns:p14="http://schemas.microsoft.com/office/powerpoint/2010/main" val="4215595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F090E17D-66DA-4806-913E-8C8A2CCBFD14}"/>
              </a:ext>
            </a:extLst>
          </p:cNvPr>
          <p:cNvSpPr/>
          <p:nvPr/>
        </p:nvSpPr>
        <p:spPr>
          <a:xfrm>
            <a:off x="12700" y="5654674"/>
            <a:ext cx="12192000" cy="1203326"/>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1:1 </a:t>
            </a:r>
            <a:r>
              <a:rPr lang="en-US" sz="3200" dirty="0">
                <a:solidFill>
                  <a:schemeClr val="tx1"/>
                </a:solidFill>
              </a:rPr>
              <a:t>Paul, a bond-servant of Christ Jesus, called as an apostle, </a:t>
            </a:r>
            <a:r>
              <a:rPr lang="en-US" sz="3200" b="1" u="sng" dirty="0">
                <a:solidFill>
                  <a:srgbClr val="002060"/>
                </a:solidFill>
              </a:rPr>
              <a:t>set apart for the gospel of God, </a:t>
            </a:r>
          </a:p>
        </p:txBody>
      </p:sp>
      <p:sp>
        <p:nvSpPr>
          <p:cNvPr id="7" name="Rounded Rectangular Callout 11">
            <a:extLst>
              <a:ext uri="{FF2B5EF4-FFF2-40B4-BE49-F238E27FC236}">
                <a16:creationId xmlns="" xmlns:a16="http://schemas.microsoft.com/office/drawing/2014/main" id="{F94B018B-3075-487E-818E-FC72A3AC8408}"/>
              </a:ext>
            </a:extLst>
          </p:cNvPr>
          <p:cNvSpPr/>
          <p:nvPr/>
        </p:nvSpPr>
        <p:spPr>
          <a:xfrm>
            <a:off x="2667000" y="4538390"/>
            <a:ext cx="9296400" cy="892174"/>
          </a:xfrm>
          <a:prstGeom prst="wedgeRoundRectCallout">
            <a:avLst>
              <a:gd name="adj1" fmla="val -21927"/>
              <a:gd name="adj2" fmla="val 49596"/>
              <a:gd name="adj3" fmla="val 16667"/>
            </a:avLst>
          </a:prstGeom>
          <a:solidFill>
            <a:schemeClr val="tx1">
              <a:lumMod val="85000"/>
              <a:lumOff val="15000"/>
              <a:alpha val="7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i="1" dirty="0"/>
              <a:t>Ever get to deliver really great news? </a:t>
            </a:r>
          </a:p>
        </p:txBody>
      </p:sp>
      <p:sp>
        <p:nvSpPr>
          <p:cNvPr id="9" name="Rectangle 8">
            <a:extLst>
              <a:ext uri="{FF2B5EF4-FFF2-40B4-BE49-F238E27FC236}">
                <a16:creationId xmlns="" xmlns:a16="http://schemas.microsoft.com/office/drawing/2014/main" id="{584DB980-20CF-4F75-B8E5-649D0304E09E}"/>
              </a:ext>
            </a:extLst>
          </p:cNvPr>
          <p:cNvSpPr/>
          <p:nvPr/>
        </p:nvSpPr>
        <p:spPr>
          <a:xfrm>
            <a:off x="0" y="0"/>
            <a:ext cx="5715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200" b="1" dirty="0">
                <a:solidFill>
                  <a:schemeClr val="bg1"/>
                </a:solidFill>
              </a:rPr>
              <a:t>  The GOSPEL</a:t>
            </a:r>
          </a:p>
        </p:txBody>
      </p:sp>
      <p:pic>
        <p:nvPicPr>
          <p:cNvPr id="6" name="Picture 2" descr="C:\Users\foustb\Desktop\image1 (1).jpeg">
            <a:extLst>
              <a:ext uri="{FF2B5EF4-FFF2-40B4-BE49-F238E27FC236}">
                <a16:creationId xmlns="" xmlns:a16="http://schemas.microsoft.com/office/drawing/2014/main" id="{087569AC-73EA-4AEF-84A7-8FA7C2F02F8F}"/>
              </a:ext>
            </a:extLst>
          </p:cNvPr>
          <p:cNvPicPr>
            <a:picLocks noChangeAspect="1" noChangeArrowheads="1"/>
          </p:cNvPicPr>
          <p:nvPr/>
        </p:nvPicPr>
        <p:blipFill rotWithShape="1">
          <a:blip r:embed="rId2" cstate="print"/>
          <a:srcRect l="23482" t="13703" r="19666" b="7828"/>
          <a:stretch/>
        </p:blipFill>
        <p:spPr bwMode="auto">
          <a:xfrm>
            <a:off x="6634965" y="-373824"/>
            <a:ext cx="4637070" cy="4800159"/>
          </a:xfrm>
          <a:prstGeom prst="rect">
            <a:avLst/>
          </a:prstGeom>
          <a:noFill/>
        </p:spPr>
      </p:pic>
    </p:spTree>
    <p:extLst>
      <p:ext uri="{BB962C8B-B14F-4D97-AF65-F5344CB8AC3E}">
        <p14:creationId xmlns:p14="http://schemas.microsoft.com/office/powerpoint/2010/main" val="20297997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973</Words>
  <Application>Microsoft Office PowerPoint</Application>
  <PresentationFormat>Widescreen</PresentationFormat>
  <Paragraphs>168</Paragraphs>
  <Slides>38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system-ui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2022-10-13T20:01:21Z</dcterms:created>
  <dcterms:modified xsi:type="dcterms:W3CDTF">2022-10-13T20:01:26Z</dcterms:modified>
</cp:coreProperties>
</file>