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4" r:id="rId14"/>
    <p:sldId id="277" r:id="rId15"/>
    <p:sldId id="280" r:id="rId16"/>
    <p:sldId id="281" r:id="rId17"/>
    <p:sldId id="282" r:id="rId18"/>
    <p:sldId id="283" r:id="rId19"/>
    <p:sldId id="286" r:id="rId20"/>
    <p:sldId id="287" r:id="rId21"/>
    <p:sldId id="288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0" autoAdjust="0"/>
    <p:restoredTop sz="94660"/>
  </p:normalViewPr>
  <p:slideViewPr>
    <p:cSldViewPr>
      <p:cViewPr varScale="1">
        <p:scale>
          <a:sx n="79" d="100"/>
          <a:sy n="79" d="100"/>
        </p:scale>
        <p:origin x="6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932339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304800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-94384"/>
          <a:ext cx="9144000" cy="6973166"/>
          <a:chOff x="0" y="-94384"/>
          <a:chExt cx="9144000" cy="697316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84"/>
            <a:ext cx="9144000" cy="70675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8">
  <a:themeElements>
    <a:clrScheme name="Theme8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Theme88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2023-07-28T12:47:56Z</dcterms:created>
  <dcterms:modified xsi:type="dcterms:W3CDTF">2023-07-28T12:48:06Z</dcterms:modified>
  <cp:category/>
</cp:coreProperties>
</file>