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1273" r:id="rId2"/>
    <p:sldId id="7322" r:id="rId3"/>
    <p:sldId id="7436" r:id="rId4"/>
    <p:sldId id="7437" r:id="rId5"/>
    <p:sldId id="7438" r:id="rId6"/>
    <p:sldId id="7439" r:id="rId7"/>
    <p:sldId id="7435" r:id="rId8"/>
    <p:sldId id="7441" r:id="rId9"/>
    <p:sldId id="7442" r:id="rId10"/>
    <p:sldId id="7440" r:id="rId11"/>
    <p:sldId id="7432" r:id="rId12"/>
    <p:sldId id="7433" r:id="rId13"/>
    <p:sldId id="7443" r:id="rId14"/>
    <p:sldId id="7444" r:id="rId15"/>
    <p:sldId id="7445" r:id="rId16"/>
    <p:sldId id="7447" r:id="rId17"/>
    <p:sldId id="7448" r:id="rId18"/>
    <p:sldId id="7446" r:id="rId19"/>
    <p:sldId id="7449" r:id="rId20"/>
    <p:sldId id="7450" r:id="rId21"/>
    <p:sldId id="7451" r:id="rId22"/>
    <p:sldId id="7452" r:id="rId23"/>
    <p:sldId id="7453" r:id="rId24"/>
    <p:sldId id="7458" r:id="rId25"/>
    <p:sldId id="7454" r:id="rId26"/>
    <p:sldId id="7455" r:id="rId27"/>
    <p:sldId id="7456" r:id="rId28"/>
    <p:sldId id="7457" r:id="rId29"/>
    <p:sldId id="7459" r:id="rId30"/>
    <p:sldId id="7460" r:id="rId31"/>
    <p:sldId id="7461" r:id="rId32"/>
    <p:sldId id="7462" r:id="rId33"/>
    <p:sldId id="7463" r:id="rId34"/>
    <p:sldId id="7465" r:id="rId35"/>
    <p:sldId id="7464" r:id="rId36"/>
    <p:sldId id="7466" r:id="rId37"/>
    <p:sldId id="7467" r:id="rId38"/>
    <p:sldId id="7468" r:id="rId39"/>
    <p:sldId id="7469" r:id="rId40"/>
    <p:sldId id="7470" r:id="rId41"/>
    <p:sldId id="7398" r:id="rId42"/>
    <p:sldId id="6665" r:id="rId43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28" autoAdjust="0"/>
    <p:restoredTop sz="90476" autoAdjust="0"/>
  </p:normalViewPr>
  <p:slideViewPr>
    <p:cSldViewPr>
      <p:cViewPr varScale="1">
        <p:scale>
          <a:sx n="81" d="100"/>
          <a:sy n="81" d="100"/>
        </p:scale>
        <p:origin x="60" y="23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7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17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363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87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395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908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126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62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657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07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3977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4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689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439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326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3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108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391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248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530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696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180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60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264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736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757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949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88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711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93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83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73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56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45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85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1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Unity Out Of Diversity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Ephesians 4:7-16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However, he has given </a:t>
            </a:r>
            <a:r>
              <a:rPr lang="en-US" u="sng" dirty="0"/>
              <a:t>each one</a:t>
            </a:r>
            <a:r>
              <a:rPr lang="en-US" dirty="0"/>
              <a:t> of us </a:t>
            </a:r>
            <a:br>
              <a:rPr lang="en-US" dirty="0"/>
            </a:br>
            <a:r>
              <a:rPr lang="en-US" dirty="0"/>
              <a:t>a special gift through the generosity of Christ.</a:t>
            </a:r>
          </a:p>
          <a:p>
            <a:r>
              <a:rPr lang="en-US" baseline="30000" dirty="0"/>
              <a:t>8</a:t>
            </a:r>
            <a:r>
              <a:rPr lang="en-US" dirty="0"/>
              <a:t> That is why the Scriptures say,</a:t>
            </a:r>
            <a:br>
              <a:rPr lang="en-US" dirty="0"/>
            </a:br>
            <a:r>
              <a:rPr lang="en-US" dirty="0"/>
              <a:t>  “When he ascended to the heights,</a:t>
            </a:r>
            <a:br>
              <a:rPr lang="en-US" dirty="0"/>
            </a:br>
            <a:r>
              <a:rPr lang="en-US" dirty="0"/>
              <a:t>    he led a crowd of captives</a:t>
            </a:r>
            <a:br>
              <a:rPr lang="en-US" dirty="0"/>
            </a:br>
            <a:r>
              <a:rPr lang="en-US" dirty="0"/>
              <a:t>    and gave gifts to his people.”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The Gift Giver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7EF69CA-377A-840D-009F-FD50B88690C7}"/>
              </a:ext>
            </a:extLst>
          </p:cNvPr>
          <p:cNvSpPr/>
          <p:nvPr/>
        </p:nvSpPr>
        <p:spPr bwMode="auto">
          <a:xfrm>
            <a:off x="4013200" y="3695700"/>
            <a:ext cx="5627914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victorious king returning from battle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68)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01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</a:t>
            </a:r>
            <a:r>
              <a:rPr lang="en-US" dirty="0"/>
              <a:t> Notice that it says “he ascended.” </a:t>
            </a:r>
          </a:p>
          <a:p>
            <a:r>
              <a:rPr lang="en-US" dirty="0"/>
              <a:t>	This clearly means that Christ also descended to our lowly world.</a:t>
            </a:r>
          </a:p>
          <a:p>
            <a:r>
              <a:rPr lang="en-US" baseline="30000" dirty="0"/>
              <a:t>10</a:t>
            </a:r>
            <a:r>
              <a:rPr lang="en-US" dirty="0"/>
              <a:t> And the same one who descended is the one who ascended higher than all the heavens, so that he might fill the entire universe with himself.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The Gift Giver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1B038305-4EDE-B5BD-69E3-AF054BFB8ED7}"/>
              </a:ext>
            </a:extLst>
          </p:cNvPr>
          <p:cNvSpPr/>
          <p:nvPr/>
        </p:nvSpPr>
        <p:spPr bwMode="auto">
          <a:xfrm>
            <a:off x="2946400" y="3695700"/>
            <a:ext cx="6858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can give gifts because of his death, resurrection and ascension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87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</a:t>
            </a:r>
            <a:r>
              <a:rPr lang="en-US" dirty="0"/>
              <a:t> And He gave some as apostles, </a:t>
            </a:r>
          </a:p>
          <a:p>
            <a:r>
              <a:rPr lang="en-US" dirty="0"/>
              <a:t>	and some as prophets, </a:t>
            </a:r>
          </a:p>
          <a:p>
            <a:r>
              <a:rPr lang="en-US" dirty="0"/>
              <a:t>	and some as evangelists,</a:t>
            </a:r>
          </a:p>
          <a:p>
            <a:r>
              <a:rPr lang="en-US" dirty="0"/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</p:spTree>
    <p:extLst>
      <p:ext uri="{BB962C8B-B14F-4D97-AF65-F5344CB8AC3E}">
        <p14:creationId xmlns:p14="http://schemas.microsoft.com/office/powerpoint/2010/main" val="2237520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And He gave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2AC82C8-3161-B695-0D48-4CE34F4A929F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Given to us by Jesus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Holy Spirit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God the Father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12:28)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00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And He gave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2AC82C8-3161-B695-0D48-4CE34F4A929F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from natural talents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Natural talents are given at birth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gifts are given at (or after) your new birth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0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And He gave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2AC82C8-3161-B695-0D48-4CE34F4A929F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from natural talents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Gifts might build on natural talents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 they might be unrelated to our natural talents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25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And He gave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2AC82C8-3161-B695-0D48-4CE34F4A929F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Unique to each person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“Unity” is not uniformity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people with the same gift may express it in different ways</a:t>
            </a:r>
          </a:p>
        </p:txBody>
      </p:sp>
    </p:spTree>
    <p:extLst>
      <p:ext uri="{BB962C8B-B14F-4D97-AF65-F5344CB8AC3E}">
        <p14:creationId xmlns:p14="http://schemas.microsoft.com/office/powerpoint/2010/main" val="345952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And He gave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2AC82C8-3161-B695-0D48-4CE34F4A929F}"/>
              </a:ext>
            </a:extLst>
          </p:cNvPr>
          <p:cNvSpPr/>
          <p:nvPr/>
        </p:nvSpPr>
        <p:spPr bwMode="auto">
          <a:xfrm>
            <a:off x="584200" y="2781300"/>
            <a:ext cx="8991600" cy="209549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are four main lists of gifts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12:8ff; 1 Cor 12:28; Rom 12:6ff)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contain gifts that the others lack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92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And He gave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2AC82C8-3161-B695-0D48-4CE34F4A929F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Given with a purpose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spiritual gift is given to each of us so we can help each other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12:7)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585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He gave some as </a:t>
            </a:r>
            <a:r>
              <a:rPr lang="en-US" dirty="0"/>
              <a:t>apostles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25C3B84-007A-4E90-1369-D9C891F12123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Apostleship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original “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postles”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1:21-22; 1 Cor 15:8-9)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from later “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postles”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 16:7 – Andronicus, Junia;   1 Cor 4:6, 9 – Apollos;   1 Cor 9:5-7 – Barnabas)</a:t>
            </a:r>
          </a:p>
        </p:txBody>
      </p:sp>
    </p:spTree>
    <p:extLst>
      <p:ext uri="{BB962C8B-B14F-4D97-AF65-F5344CB8AC3E}">
        <p14:creationId xmlns:p14="http://schemas.microsoft.com/office/powerpoint/2010/main" val="4095438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Make every effort to preserve </a:t>
            </a:r>
            <a:br>
              <a:rPr lang="en-US" dirty="0"/>
            </a:br>
            <a:r>
              <a:rPr lang="en-US" dirty="0"/>
              <a:t>the unity of the Spirit…</a:t>
            </a:r>
          </a:p>
          <a:p>
            <a:r>
              <a:rPr lang="en-US" baseline="30000" dirty="0"/>
              <a:t>4</a:t>
            </a:r>
            <a:r>
              <a:rPr lang="en-US" dirty="0"/>
              <a:t> There is </a:t>
            </a:r>
            <a:r>
              <a:rPr lang="en-US" u="sng" dirty="0"/>
              <a:t>one body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1C0FB4D9-8762-A952-113C-F85AA6DE7FCF}"/>
              </a:ext>
            </a:extLst>
          </p:cNvPr>
          <p:cNvGrpSpPr>
            <a:grpSpLocks/>
          </p:cNvGrpSpPr>
          <p:nvPr/>
        </p:nvGrpSpPr>
        <p:grpSpPr bwMode="auto">
          <a:xfrm>
            <a:off x="5994400" y="3314700"/>
            <a:ext cx="152400" cy="533400"/>
            <a:chOff x="-336" y="1008"/>
            <a:chExt cx="96" cy="336"/>
          </a:xfrm>
        </p:grpSpPr>
        <p:sp>
          <p:nvSpPr>
            <p:cNvPr id="4" name="Oval 6">
              <a:extLst>
                <a:ext uri="{FF2B5EF4-FFF2-40B4-BE49-F238E27FC236}">
                  <a16:creationId xmlns:a16="http://schemas.microsoft.com/office/drawing/2014/main" xmlns="" id="{B23F839B-1486-9470-6901-9EA6600DD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03814860-ADA5-7363-A4E0-8CA451E97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xmlns="" id="{EA2B2D75-CBCD-1C55-E88F-1F5B4E9B9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xmlns="" id="{3E7B05C1-A8DC-AC84-ABA8-7776B2FF0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xmlns="" id="{BE77BC6D-F79F-FAEF-FCA8-2158EA85E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xmlns="" id="{FDF474E1-22E9-CD94-2EC7-C3257F5D4AAF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12" name="Oval 13">
              <a:extLst>
                <a:ext uri="{FF2B5EF4-FFF2-40B4-BE49-F238E27FC236}">
                  <a16:creationId xmlns:a16="http://schemas.microsoft.com/office/drawing/2014/main" xmlns="" id="{EEFC4D5C-7C52-6F6A-6C1C-017E082FA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xmlns="" id="{72393684-842C-C2D3-E04E-B2E05D15C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xmlns="" id="{BACD0EBC-42CF-A330-CF15-6972AF722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xmlns="" id="{511DCF38-1CFB-8421-AA29-80F1D9405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xmlns="" id="{03D2A022-F134-6C00-9700-B228D1E61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xmlns="" id="{1B537AE9-768C-E1E1-E18D-3F357A5FA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xmlns="" id="{B62A283F-7903-648A-FE3E-36988D8B9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TextBox 20">
            <a:extLst>
              <a:ext uri="{FF2B5EF4-FFF2-40B4-BE49-F238E27FC236}">
                <a16:creationId xmlns:a16="http://schemas.microsoft.com/office/drawing/2014/main" xmlns="" id="{B97DEC95-5B1D-C9F0-3ECB-24A058A59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3BFCAFC1-EC12-A789-B036-F1ACA7BAC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044950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575 -0.06028 0.11516 -0.12056 0.16516 -0.14334 C 0.21516 -0.16584 0.2575 -0.15084 0.3 -0.13584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He gave 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</a:t>
            </a:r>
            <a:r>
              <a:rPr lang="en-US" dirty="0"/>
              <a:t>prophets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3B1DD9CF-F451-748E-4676-F8B39B559C0A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Prophecy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Speaks a message from God</a:t>
            </a:r>
            <a:endParaRPr lang="en-US" sz="1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necessarily about the future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Judas &amp; Silas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15:32)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Philip’s daughters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21:9)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55376B98-AC2A-7EF0-FD3E-877B3E272C93}"/>
              </a:ext>
            </a:extLst>
          </p:cNvPr>
          <p:cNvSpPr/>
          <p:nvPr/>
        </p:nvSpPr>
        <p:spPr bwMode="auto">
          <a:xfrm>
            <a:off x="5842000" y="76200"/>
            <a:ext cx="4248151" cy="2585323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who prophesies speaks to people for their strengthening, encouraging and comfort.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14:3)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47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He gave 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</a:t>
            </a:r>
            <a:r>
              <a:rPr lang="en-US" dirty="0"/>
              <a:t>evangelists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pastors and teachers,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3B1DD9CF-F451-748E-4676-F8B39B559C0A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Evangelism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Philip the Evangelist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21:8)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be with individuals or with groups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Billy Graham)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31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He gave some as apostles,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prophets,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evangelists,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some as </a:t>
            </a:r>
            <a:r>
              <a:rPr lang="en-US" dirty="0"/>
              <a:t>pastors and teachers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The Gifts Given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3B1DD9CF-F451-748E-4676-F8B39B559C0A}"/>
              </a:ext>
            </a:extLst>
          </p:cNvPr>
          <p:cNvSpPr/>
          <p:nvPr/>
        </p:nvSpPr>
        <p:spPr bwMode="auto">
          <a:xfrm>
            <a:off x="584200" y="2781300"/>
            <a:ext cx="89916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Pastors and teachers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Pastor = shepherd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10:11; 13:13)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Teaching is an important aspect of pastoring</a:t>
            </a:r>
          </a:p>
        </p:txBody>
      </p:sp>
    </p:spTree>
    <p:extLst>
      <p:ext uri="{BB962C8B-B14F-4D97-AF65-F5344CB8AC3E}">
        <p14:creationId xmlns:p14="http://schemas.microsoft.com/office/powerpoint/2010/main" val="26769377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</a:t>
            </a:r>
            <a:r>
              <a:rPr lang="en-US" dirty="0"/>
              <a:t> for the equipping of the saints </a:t>
            </a:r>
          </a:p>
          <a:p>
            <a:r>
              <a:rPr lang="en-US" dirty="0"/>
              <a:t>	for the work of service [“ministry”], </a:t>
            </a:r>
          </a:p>
          <a:p>
            <a:r>
              <a:rPr lang="en-US" dirty="0"/>
              <a:t>	to the building up of the body of Christ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Intended Result</a:t>
            </a:r>
          </a:p>
        </p:txBody>
      </p:sp>
    </p:spTree>
    <p:extLst>
      <p:ext uri="{BB962C8B-B14F-4D97-AF65-F5344CB8AC3E}">
        <p14:creationId xmlns:p14="http://schemas.microsoft.com/office/powerpoint/2010/main" val="809101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</a:t>
            </a:r>
            <a:r>
              <a:rPr lang="en-US" dirty="0"/>
              <a:t> for the equipping of the saints </a:t>
            </a:r>
          </a:p>
          <a:p>
            <a:r>
              <a:rPr lang="en-US" dirty="0"/>
              <a:t>	for the work of service [“ministry”], </a:t>
            </a:r>
          </a:p>
          <a:p>
            <a:r>
              <a:rPr lang="en-US" dirty="0"/>
              <a:t>	to the building up of the body of Christ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2B6189-52A4-F04C-02F9-8F0AF94DF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Intended Result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BF1E958-B871-3121-99B8-6B9A977FEC73}"/>
              </a:ext>
            </a:extLst>
          </p:cNvPr>
          <p:cNvSpPr/>
          <p:nvPr/>
        </p:nvSpPr>
        <p:spPr bwMode="auto">
          <a:xfrm>
            <a:off x="584200" y="2781300"/>
            <a:ext cx="7010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design for the church: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leaders equip the people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people do the ministry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body of Christ is built up</a:t>
            </a:r>
          </a:p>
        </p:txBody>
      </p:sp>
    </p:spTree>
    <p:extLst>
      <p:ext uri="{BB962C8B-B14F-4D97-AF65-F5344CB8AC3E}">
        <p14:creationId xmlns:p14="http://schemas.microsoft.com/office/powerpoint/2010/main" val="3519302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297" y="4921250"/>
            <a:ext cx="9898702" cy="698500"/>
          </a:xfrm>
        </p:spPr>
        <p:txBody>
          <a:bodyPr/>
          <a:lstStyle/>
          <a:p>
            <a:r>
              <a:rPr lang="en-US" sz="4400" dirty="0"/>
              <a:t>The Traditional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7" y="190500"/>
            <a:ext cx="5148017" cy="4635500"/>
          </a:xfrm>
        </p:spPr>
        <p:txBody>
          <a:bodyPr/>
          <a:lstStyle/>
          <a:p>
            <a:r>
              <a:rPr lang="en-US" dirty="0"/>
              <a:t>Clergy: Do the “important work</a:t>
            </a:r>
          </a:p>
          <a:p>
            <a:r>
              <a:rPr lang="en-US" dirty="0"/>
              <a:t>Laity: Do everything else</a:t>
            </a:r>
          </a:p>
          <a:p>
            <a:r>
              <a:rPr lang="en-US" dirty="0"/>
              <a:t>Centralized approach</a:t>
            </a:r>
          </a:p>
          <a:p>
            <a:r>
              <a:rPr lang="en-US" dirty="0"/>
              <a:t>Not found in the NT</a:t>
            </a:r>
          </a:p>
          <a:p>
            <a:r>
              <a:rPr lang="en-US" dirty="0"/>
              <a:t>Incredibly popular today!</a:t>
            </a:r>
          </a:p>
        </p:txBody>
      </p:sp>
      <p:grpSp>
        <p:nvGrpSpPr>
          <p:cNvPr id="3" name="Group 122">
            <a:extLst>
              <a:ext uri="{FF2B5EF4-FFF2-40B4-BE49-F238E27FC236}">
                <a16:creationId xmlns:a16="http://schemas.microsoft.com/office/drawing/2014/main" xmlns="" id="{27252B5E-D0C1-EAE6-0A14-EC1AE116CEE5}"/>
              </a:ext>
            </a:extLst>
          </p:cNvPr>
          <p:cNvGrpSpPr>
            <a:grpSpLocks/>
          </p:cNvGrpSpPr>
          <p:nvPr/>
        </p:nvGrpSpPr>
        <p:grpSpPr bwMode="auto">
          <a:xfrm>
            <a:off x="5613399" y="38100"/>
            <a:ext cx="3101975" cy="4913315"/>
            <a:chOff x="1680" y="96"/>
            <a:chExt cx="2592" cy="4128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xmlns="" id="{FB5FBCCE-8656-1D54-3380-1B56EDDF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104"/>
              <a:ext cx="432" cy="43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D178C2D3-E01E-8912-183D-E6B23044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xmlns="" id="{B7DF4319-7175-F02D-092C-33A0550A0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96"/>
              <a:ext cx="720" cy="528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xmlns="" id="{74933D25-7883-124A-BDF9-EC3AA5B19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672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C252ACD0-6E8D-CFD0-0177-4D0791EE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BC3235D7-5407-466F-5980-2E2F9895B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xmlns="" id="{8D9AF29A-407A-FF7D-3D26-D29745569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2E273331-41E3-FDE7-ED62-DB34C23DB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xmlns="" id="{FA6DA9F9-153A-45D0-D7F4-7B927098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xmlns="" id="{75C54C2F-E526-96B1-607A-078D787F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D4C7CE93-0B94-CE0A-7F76-04E7D9CC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xmlns="" id="{CDBD840A-20DB-585B-20D8-46D6579F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xmlns="" id="{5833EFC1-B629-5B73-035C-ADFAE8785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xmlns="" id="{855501FE-83EA-8CE8-1A41-52D8FA72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xmlns="" id="{051DB1CF-ABDA-4BAE-F2BE-6A1924826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xmlns="" id="{84316CDD-4849-4EAA-A2D2-DD067A667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xmlns="" id="{37532C27-36CA-E2FA-5200-F5D69100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xmlns="" id="{53515478-895E-E248-C154-F324DFA89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xmlns="" id="{DF1E849C-E6F4-57BF-6A18-D552C51C9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xmlns="" id="{0D2EBD1F-7C25-87F3-3246-0F1BA7EBE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xmlns="" id="{64F7DD03-1653-F1AF-1401-9E30679C2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xmlns="" id="{C24B4DC7-3CD6-862C-6CD0-56B3B6AA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xmlns="" id="{4C3B64DF-C333-B0C0-1B34-3D0BE3778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xmlns="" id="{C0B263D0-636B-AC77-19F7-BDB77E580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xmlns="" id="{46B71812-E398-70C1-674B-B132502AC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xmlns="" id="{320B1627-7FE3-68D9-FB55-ED242660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xmlns="" id="{0BACF9D0-532F-A6D3-556A-A8771DF24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xmlns="" id="{5C0FE2CA-7D9C-C8EB-8A47-AABCB9A63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xmlns="" id="{7ED22016-84B7-B16B-2E6F-95065DEE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xmlns="" id="{EEEA81EA-C228-0D5C-EC17-A5BE091C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xmlns="" id="{DFE789EC-2424-3400-B208-8AAB75BB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xmlns="" id="{3B18FFB2-2289-54F4-E70E-020DCE166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xmlns="" id="{A6250791-9E4E-66F2-B87C-2887B908F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2F17FA57-34AA-2BFD-4E5C-7E94B40C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xmlns="" id="{520F2768-0775-1EBD-658C-5BB6E58A7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xmlns="" id="{792A767C-3F7B-61BF-90BC-212618B2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xmlns="" id="{9F0B684A-B9B7-13DF-6D28-60B794D5F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xmlns="" id="{55ACCB38-1FFD-8A8E-481B-A14FA05F9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xmlns="" id="{C4C4EABB-5E79-9B84-C49F-33316397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xmlns="" id="{E59AF483-1B11-695D-4795-F1208DF88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xmlns="" id="{16890C7B-DCA9-23BD-5430-0B066437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xmlns="" id="{65396499-29BF-A1BE-EFFF-0CC7BF6BA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xmlns="" id="{69035AC7-F69F-69E9-DC49-BC7E198A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xmlns="" id="{C82AE0BA-A229-6E27-91A5-BB561314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1C04CCE1-E1E0-8F1D-6AA9-09115E47A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xmlns="" id="{6583E4F9-B857-6EE3-437F-8FBF32A8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xmlns="" id="{DDE48D03-6AAB-EBB7-CB61-24C92B489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xmlns="" id="{C686A7A1-A941-AEF3-8C24-97A2C727D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xmlns="" id="{ABA655FB-ADA9-3663-5B7B-DE299EDF0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xmlns="" id="{1A71A9A4-D158-E5FF-119B-767877D5D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xmlns="" id="{9821DB3F-3803-5C15-1571-DF00D7D0A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xmlns="" id="{59FAB1D3-84F9-05DC-0CD1-3B9DF3161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xmlns="" id="{70E4A959-335E-5F12-C3BC-E55A1547F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xmlns="" id="{33F04B7C-0B5C-F6F4-A492-07B7CE097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xmlns="" id="{8AF63ED7-E7F0-F9E0-CAE7-D44AA8EFD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xmlns="" id="{D5E84D14-E409-06E1-4A86-CA2D064C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xmlns="" id="{7E6E0A6E-3438-FCF2-A4F7-53BADCE7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xmlns="" id="{F2E183BA-9D07-3095-088D-53347622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xmlns="" id="{1595C047-304F-E68D-AE91-65A17E77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xmlns="" id="{CA438554-EDA1-1874-3DF0-33C775087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xmlns="" id="{60FC7BE1-E9F0-6D27-5816-1E214EC4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xmlns="" id="{1439D06E-9D66-C72E-A0DC-C7E07F545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xmlns="" id="{D69B6555-D26F-E8C1-C3E8-B57E5410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xmlns="" id="{F01EE8C1-DEBC-C839-033E-31D1BEE5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xmlns="" id="{393F400E-8A44-12AE-93E2-9ADD6303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xmlns="" id="{BC5EABEF-B68A-8D07-2104-19A9221A2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xmlns="" id="{88743B0C-10C4-5756-D820-63233916D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xmlns="" id="{261B1D81-D4BC-BF24-6708-977E47C3E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xmlns="" id="{91EBF284-8DFD-8B3B-2802-6A116AC4C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xmlns="" id="{36585543-2459-38B0-5D22-2E9C44FCA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xmlns="" id="{C404DEDB-8068-EEC8-5AE1-A73B16B8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xmlns="" id="{8FB2F39E-49B2-7E9E-DA98-B6FE9BC9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xmlns="" id="{FCC77EDD-97A4-23EE-8502-DF13E7ADC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xmlns="" id="{34ECCEDA-5061-AFEA-DCE9-F3F11CD62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xmlns="" id="{22554F91-8E2C-577F-CF7A-0B9AC7230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xmlns="" id="{319A1127-C4A0-744C-AAC2-F1C96E32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xmlns="" id="{E316E7A8-A154-634B-992F-DA63F030D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xmlns="" id="{BF77DF14-43D7-C02E-7894-8BCCE79FA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xmlns="" id="{97A0E97F-873E-74AA-891D-3EFCA93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xmlns="" id="{C4328A80-A1C4-C179-D1FC-8A6BE10BA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xmlns="" id="{57315D49-77FB-94DE-5F58-FE102A1D0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xmlns="" id="{FB2466EC-49CF-260E-9E8A-F614575A5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xmlns="" id="{FCF6F6D8-8860-516C-39E1-753002609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xmlns="" id="{6E12E3FA-998E-60B9-12E1-D5F07490B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xmlns="" id="{C3D0EC88-05B9-F10E-56DD-E4C62EA98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xmlns="" id="{F28A73EA-DFED-B154-A223-11110D311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xmlns="" id="{0E382D9D-1CAD-BBDB-FE94-E4292642E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xmlns="" id="{B0BD2F59-C87B-AD25-035A-D7105275C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xmlns="" id="{CB9F16FC-CF69-D910-1838-779C6696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xmlns="" id="{B4F4997A-485B-623F-F8A5-8D4404959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xmlns="" id="{04020A92-5F18-3709-3D9A-70A36296B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xmlns="" id="{E63DC0BA-6F45-9065-B02D-EC1439936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xmlns="" id="{F7AEDC8D-73A8-F273-4941-34A47FD9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xmlns="" id="{59B71001-E13E-84F8-D1E9-823153E31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xmlns="" id="{28FDFD07-11C4-36BA-F816-0A3CF380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xmlns="" id="{9EF3F9F5-739E-0F7C-2E88-55887F84B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xmlns="" id="{FAB0741E-4C68-0B9A-8C17-BECD5D03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xmlns="" id="{393D824E-EF95-F6B1-1E4B-23FA3EB88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xmlns="" id="{70D8E0CD-F369-06AA-A713-19E1D8BE3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xmlns="" id="{7EA393CB-C836-20A2-E03D-36CE727C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xmlns="" id="{664618DC-0E9A-1C37-2916-0DC1F5C34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xmlns="" id="{99CD536B-F62C-9A93-AF36-AD919FCB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xmlns="" id="{164B324E-713B-75CE-7766-1EB7E4499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xmlns="" id="{46F15D3D-110E-6F8C-C146-DC76F43C4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xmlns="" id="{01EADF78-6BCE-40DE-4555-1A5A3C56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xmlns="" id="{6CA00E0D-8A51-54B6-A73D-D3586C371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xmlns="" id="{900ABA89-0D86-B4E7-9747-E641910E6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xmlns="" id="{5A989136-36F4-1F69-D168-E93DB2B8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xmlns="" id="{725A49A2-6003-3CEC-E89B-E2946215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xmlns="" id="{7F5BA70D-0278-C910-C126-8F37696A3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xmlns="" id="{E68A4C2B-6561-E7B0-0EF0-F96297DAE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xmlns="" id="{F82A2054-91AD-E193-ABAC-D2455C8D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xmlns="" id="{3C3667A9-F856-FE29-20E1-308D6914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9" name="Line 117">
              <a:extLst>
                <a:ext uri="{FF2B5EF4-FFF2-40B4-BE49-F238E27FC236}">
                  <a16:creationId xmlns:a16="http://schemas.microsoft.com/office/drawing/2014/main" xmlns="" id="{4462C2EE-985A-90C3-1CF2-18C4E58BC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864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0" name="Line 118">
              <a:extLst>
                <a:ext uri="{FF2B5EF4-FFF2-40B4-BE49-F238E27FC236}">
                  <a16:creationId xmlns:a16="http://schemas.microsoft.com/office/drawing/2014/main" xmlns="" id="{9414D7A9-334F-AA2E-C08A-89ED10E36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488"/>
              <a:ext cx="384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1" name="Line 119">
              <a:extLst>
                <a:ext uri="{FF2B5EF4-FFF2-40B4-BE49-F238E27FC236}">
                  <a16:creationId xmlns:a16="http://schemas.microsoft.com/office/drawing/2014/main" xmlns="" id="{1905B3F9-3632-0BC9-4271-AD48984E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1536"/>
              <a:ext cx="0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2" name="Line 120">
              <a:extLst>
                <a:ext uri="{FF2B5EF4-FFF2-40B4-BE49-F238E27FC236}">
                  <a16:creationId xmlns:a16="http://schemas.microsoft.com/office/drawing/2014/main" xmlns="" id="{38C306CA-8827-2CA3-91B1-0D6505ABA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488"/>
              <a:ext cx="33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3" name="Line 121">
              <a:extLst>
                <a:ext uri="{FF2B5EF4-FFF2-40B4-BE49-F238E27FC236}">
                  <a16:creationId xmlns:a16="http://schemas.microsoft.com/office/drawing/2014/main" xmlns="" id="{A6EBE1F4-BE9D-E6A2-6E41-27695F63B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344"/>
              <a:ext cx="912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</p:grpSp>
      <p:grpSp>
        <p:nvGrpSpPr>
          <p:cNvPr id="124" name="Group 129">
            <a:extLst>
              <a:ext uri="{FF2B5EF4-FFF2-40B4-BE49-F238E27FC236}">
                <a16:creationId xmlns:a16="http://schemas.microsoft.com/office/drawing/2014/main" xmlns="" id="{093D604C-314B-6212-AC58-0B10DAE689FE}"/>
              </a:ext>
            </a:extLst>
          </p:cNvPr>
          <p:cNvGrpSpPr>
            <a:grpSpLocks/>
          </p:cNvGrpSpPr>
          <p:nvPr/>
        </p:nvGrpSpPr>
        <p:grpSpPr bwMode="auto">
          <a:xfrm>
            <a:off x="7606301" y="74251"/>
            <a:ext cx="2554288" cy="646113"/>
            <a:chOff x="3621" y="192"/>
            <a:chExt cx="1609" cy="407"/>
          </a:xfrm>
        </p:grpSpPr>
        <p:sp>
          <p:nvSpPr>
            <p:cNvPr id="125" name="Text Box 123">
              <a:extLst>
                <a:ext uri="{FF2B5EF4-FFF2-40B4-BE49-F238E27FC236}">
                  <a16:creationId xmlns:a16="http://schemas.microsoft.com/office/drawing/2014/main" xmlns="" id="{90E3F4AD-0A4E-83B4-2900-2E327CECA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" y="192"/>
              <a:ext cx="70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sp>
          <p:nvSpPr>
            <p:cNvPr id="126" name="Line 124">
              <a:extLst>
                <a:ext uri="{FF2B5EF4-FFF2-40B4-BE49-F238E27FC236}">
                  <a16:creationId xmlns:a16="http://schemas.microsoft.com/office/drawing/2014/main" xmlns="" id="{6370E064-5C43-C03F-7E92-FF25055F3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21" y="426"/>
              <a:ext cx="795" cy="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127" name="Group 130">
            <a:extLst>
              <a:ext uri="{FF2B5EF4-FFF2-40B4-BE49-F238E27FC236}">
                <a16:creationId xmlns:a16="http://schemas.microsoft.com/office/drawing/2014/main" xmlns="" id="{DA6517AB-A1D3-9071-40DC-90978B107825}"/>
              </a:ext>
            </a:extLst>
          </p:cNvPr>
          <p:cNvGrpSpPr>
            <a:grpSpLocks/>
          </p:cNvGrpSpPr>
          <p:nvPr/>
        </p:nvGrpSpPr>
        <p:grpSpPr bwMode="auto">
          <a:xfrm>
            <a:off x="7667802" y="1036266"/>
            <a:ext cx="2492375" cy="646113"/>
            <a:chOff x="3939" y="1056"/>
            <a:chExt cx="1570" cy="407"/>
          </a:xfrm>
        </p:grpSpPr>
        <p:sp>
          <p:nvSpPr>
            <p:cNvPr id="128" name="Text Box 125">
              <a:extLst>
                <a:ext uri="{FF2B5EF4-FFF2-40B4-BE49-F238E27FC236}">
                  <a16:creationId xmlns:a16="http://schemas.microsoft.com/office/drawing/2014/main" xmlns="" id="{DA02932E-3299-51F2-3E0E-317200C75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" y="1056"/>
              <a:ext cx="93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Clergy</a:t>
              </a:r>
            </a:p>
          </p:txBody>
        </p:sp>
        <p:sp>
          <p:nvSpPr>
            <p:cNvPr id="129" name="Line 126">
              <a:extLst>
                <a:ext uri="{FF2B5EF4-FFF2-40B4-BE49-F238E27FC236}">
                  <a16:creationId xmlns:a16="http://schemas.microsoft.com/office/drawing/2014/main" xmlns="" id="{6A474D2E-1BC6-1208-6051-0BB0A0228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9" y="1296"/>
              <a:ext cx="477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200"/>
            </a:p>
          </p:txBody>
        </p:sp>
      </p:grpSp>
      <p:sp>
        <p:nvSpPr>
          <p:cNvPr id="131" name="Text Box 127">
            <a:extLst>
              <a:ext uri="{FF2B5EF4-FFF2-40B4-BE49-F238E27FC236}">
                <a16:creationId xmlns:a16="http://schemas.microsoft.com/office/drawing/2014/main" xmlns="" id="{E8534666-915E-F12E-0AC8-1CCEF73B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220" y="3294599"/>
            <a:ext cx="123778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Laity</a:t>
            </a:r>
          </a:p>
        </p:txBody>
      </p:sp>
    </p:spTree>
    <p:extLst>
      <p:ext uri="{BB962C8B-B14F-4D97-AF65-F5344CB8AC3E}">
        <p14:creationId xmlns:p14="http://schemas.microsoft.com/office/powerpoint/2010/main" val="37378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297" y="4921250"/>
            <a:ext cx="9898702" cy="698500"/>
          </a:xfrm>
        </p:spPr>
        <p:txBody>
          <a:bodyPr/>
          <a:lstStyle/>
          <a:p>
            <a:r>
              <a:rPr lang="en-US" sz="4400" dirty="0"/>
              <a:t>The Traditional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7" y="190500"/>
            <a:ext cx="5148017" cy="4635500"/>
          </a:xfrm>
        </p:spPr>
        <p:txBody>
          <a:bodyPr/>
          <a:lstStyle/>
          <a:p>
            <a:r>
              <a:rPr lang="en-US" dirty="0"/>
              <a:t>Why is this so popular?</a:t>
            </a:r>
          </a:p>
          <a:p>
            <a:pPr marL="571500" indent="-571500">
              <a:buFontTx/>
              <a:buChar char="-"/>
            </a:pPr>
            <a:r>
              <a:rPr lang="en-US" dirty="0"/>
              <a:t>Leaders feel important and keep control</a:t>
            </a:r>
          </a:p>
          <a:p>
            <a:pPr marL="571500" indent="-571500">
              <a:buFontTx/>
              <a:buChar char="-"/>
            </a:pPr>
            <a:r>
              <a:rPr lang="en-US" dirty="0"/>
              <a:t>Easier for the “consumers”</a:t>
            </a:r>
          </a:p>
        </p:txBody>
      </p:sp>
      <p:grpSp>
        <p:nvGrpSpPr>
          <p:cNvPr id="3" name="Group 122">
            <a:extLst>
              <a:ext uri="{FF2B5EF4-FFF2-40B4-BE49-F238E27FC236}">
                <a16:creationId xmlns:a16="http://schemas.microsoft.com/office/drawing/2014/main" xmlns="" id="{27252B5E-D0C1-EAE6-0A14-EC1AE116CEE5}"/>
              </a:ext>
            </a:extLst>
          </p:cNvPr>
          <p:cNvGrpSpPr>
            <a:grpSpLocks/>
          </p:cNvGrpSpPr>
          <p:nvPr/>
        </p:nvGrpSpPr>
        <p:grpSpPr bwMode="auto">
          <a:xfrm>
            <a:off x="5613399" y="38100"/>
            <a:ext cx="3101975" cy="4913315"/>
            <a:chOff x="1680" y="96"/>
            <a:chExt cx="2592" cy="4128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xmlns="" id="{FB5FBCCE-8656-1D54-3380-1B56EDDF1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104"/>
              <a:ext cx="432" cy="43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D178C2D3-E01E-8912-183D-E6B23044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xmlns="" id="{B7DF4319-7175-F02D-092C-33A0550A0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96"/>
              <a:ext cx="720" cy="528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xmlns="" id="{74933D25-7883-124A-BDF9-EC3AA5B19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672"/>
              <a:ext cx="240" cy="384"/>
            </a:xfrm>
            <a:prstGeom prst="downArrow">
              <a:avLst>
                <a:gd name="adj1" fmla="val 50000"/>
                <a:gd name="adj2" fmla="val 40000"/>
              </a:avLst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C252ACD0-6E8D-CFD0-0177-4D0791EE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BC3235D7-5407-466F-5980-2E2F9895B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xmlns="" id="{8D9AF29A-407A-FF7D-3D26-D29745569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2E273331-41E3-FDE7-ED62-DB34C23DB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xmlns="" id="{FA6DA9F9-153A-45D0-D7F4-7B927098A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xmlns="" id="{75C54C2F-E526-96B1-607A-078D787F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D4C7CE93-0B94-CE0A-7F76-04E7D9CC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xmlns="" id="{CDBD840A-20DB-585B-20D8-46D6579F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xmlns="" id="{5833EFC1-B629-5B73-035C-ADFAE8785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xmlns="" id="{855501FE-83EA-8CE8-1A41-52D8FA729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8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xmlns="" id="{051DB1CF-ABDA-4BAE-F2BE-6A1924826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xmlns="" id="{84316CDD-4849-4EAA-A2D2-DD067A667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xmlns="" id="{37532C27-36CA-E2FA-5200-F5D69100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xmlns="" id="{53515478-895E-E248-C154-F324DFA89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xmlns="" id="{DF1E849C-E6F4-57BF-6A18-D552C51C9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xmlns="" id="{0D2EBD1F-7C25-87F3-3246-0F1BA7EBE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xmlns="" id="{64F7DD03-1653-F1AF-1401-9E30679C2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xmlns="" id="{C24B4DC7-3CD6-862C-6CD0-56B3B6AA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xmlns="" id="{4C3B64DF-C333-B0C0-1B34-3D0BE3778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xmlns="" id="{C0B263D0-636B-AC77-19F7-BDB77E580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xmlns="" id="{46B71812-E398-70C1-674B-B132502AC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xmlns="" id="{320B1627-7FE3-68D9-FB55-ED242660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xmlns="" id="{0BACF9D0-532F-A6D3-556A-A8771DF24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xmlns="" id="{5C0FE2CA-7D9C-C8EB-8A47-AABCB9A63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xmlns="" id="{7ED22016-84B7-B16B-2E6F-95065DEE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xmlns="" id="{EEEA81EA-C228-0D5C-EC17-A5BE091C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xmlns="" id="{DFE789EC-2424-3400-B208-8AAB75BB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xmlns="" id="{3B18FFB2-2289-54F4-E70E-020DCE166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xmlns="" id="{A6250791-9E4E-66F2-B87C-2887B908F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1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2F17FA57-34AA-2BFD-4E5C-7E94B40C5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xmlns="" id="{520F2768-0775-1EBD-658C-5BB6E58A7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xmlns="" id="{792A767C-3F7B-61BF-90BC-212618B2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xmlns="" id="{9F0B684A-B9B7-13DF-6D28-60B794D5F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xmlns="" id="{55ACCB38-1FFD-8A8E-481B-A14FA05F9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xmlns="" id="{C4C4EABB-5E79-9B84-C49F-333163975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xmlns="" id="{E59AF483-1B11-695D-4795-F1208DF88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xmlns="" id="{16890C7B-DCA9-23BD-5430-0B066437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xmlns="" id="{65396499-29BF-A1BE-EFFF-0CC7BF6BA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xmlns="" id="{69035AC7-F69F-69E9-DC49-BC7E198A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3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xmlns="" id="{C82AE0BA-A229-6E27-91A5-BB5613149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1C04CCE1-E1E0-8F1D-6AA9-09115E47A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xmlns="" id="{6583E4F9-B857-6EE3-437F-8FBF32A8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xmlns="" id="{DDE48D03-6AAB-EBB7-CB61-24C92B489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xmlns="" id="{C686A7A1-A941-AEF3-8C24-97A2C727D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xmlns="" id="{ABA655FB-ADA9-3663-5B7B-DE299EDF0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xmlns="" id="{1A71A9A4-D158-E5FF-119B-767877D5D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xmlns="" id="{9821DB3F-3803-5C15-1571-DF00D7D0A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xmlns="" id="{59FAB1D3-84F9-05DC-0CD1-3B9DF3161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xmlns="" id="{70E4A959-335E-5F12-C3BC-E55A1547F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xmlns="" id="{33F04B7C-0B5C-F6F4-A492-07B7CE097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xmlns="" id="{8AF63ED7-E7F0-F9E0-CAE7-D44AA8EFD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xmlns="" id="{D5E84D14-E409-06E1-4A86-CA2D064C2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xmlns="" id="{7E6E0A6E-3438-FCF2-A4F7-53BADCE7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xmlns="" id="{F2E183BA-9D07-3095-088D-53347622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xmlns="" id="{1595C047-304F-E68D-AE91-65A17E77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xmlns="" id="{CA438554-EDA1-1874-3DF0-33C775087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xmlns="" id="{60FC7BE1-E9F0-6D27-5816-1E214EC4F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xmlns="" id="{1439D06E-9D66-C72E-A0DC-C7E07F545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xmlns="" id="{D69B6555-D26F-E8C1-C3E8-B57E5410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xmlns="" id="{F01EE8C1-DEBC-C839-033E-31D1BEE5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xmlns="" id="{393F400E-8A44-12AE-93E2-9ADD6303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xmlns="" id="{BC5EABEF-B68A-8D07-2104-19A9221A2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xmlns="" id="{88743B0C-10C4-5756-D820-63233916D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xmlns="" id="{261B1D81-D4BC-BF24-6708-977E47C3E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xmlns="" id="{91EBF284-8DFD-8B3B-2802-6A116AC4C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xmlns="" id="{36585543-2459-38B0-5D22-2E9C44FCA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xmlns="" id="{C404DEDB-8068-EEC8-5AE1-A73B16B8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xmlns="" id="{8FB2F39E-49B2-7E9E-DA98-B6FE9BC9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xmlns="" id="{FCC77EDD-97A4-23EE-8502-DF13E7ADC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07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xmlns="" id="{34ECCEDA-5061-AFEA-DCE9-F3F11CD62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xmlns="" id="{22554F91-8E2C-577F-CF7A-0B9AC7230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xmlns="" id="{319A1127-C4A0-744C-AAC2-F1C96E32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xmlns="" id="{E316E7A8-A154-634B-992F-DA63F030D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xmlns="" id="{BF77DF14-43D7-C02E-7894-8BCCE79FA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xmlns="" id="{97A0E97F-873E-74AA-891D-3EFCA93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xmlns="" id="{C4328A80-A1C4-C179-D1FC-8A6BE10BA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xmlns="" id="{57315D49-77FB-94DE-5F58-FE102A1D0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xmlns="" id="{FB2466EC-49CF-260E-9E8A-F614575A5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xmlns="" id="{FCF6F6D8-8860-516C-39E1-753002609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31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xmlns="" id="{6E12E3FA-998E-60B9-12E1-D5F07490B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xmlns="" id="{C3D0EC88-05B9-F10E-56DD-E4C62EA98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xmlns="" id="{F28A73EA-DFED-B154-A223-11110D311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xmlns="" id="{0E382D9D-1CAD-BBDB-FE94-E4292642E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xmlns="" id="{B0BD2F59-C87B-AD25-035A-D7105275C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xmlns="" id="{CB9F16FC-CF69-D910-1838-779C6696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xmlns="" id="{B4F4997A-485B-623F-F8A5-8D4404959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xmlns="" id="{04020A92-5F18-3709-3D9A-70A36296B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xmlns="" id="{E63DC0BA-6F45-9065-B02D-EC1439936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xmlns="" id="{F7AEDC8D-73A8-F273-4941-34A47FD9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55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xmlns="" id="{59B71001-E13E-84F8-D1E9-823153E31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xmlns="" id="{28FDFD07-11C4-36BA-F816-0A3CF380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xmlns="" id="{9EF3F9F5-739E-0F7C-2E88-55887F84B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xmlns="" id="{FAB0741E-4C68-0B9A-8C17-BECD5D036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xmlns="" id="{393D824E-EF95-F6B1-1E4B-23FA3EB88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xmlns="" id="{70D8E0CD-F369-06AA-A713-19E1D8BE3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xmlns="" id="{7EA393CB-C836-20A2-E03D-36CE727C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xmlns="" id="{664618DC-0E9A-1C37-2916-0DC1F5C34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xmlns="" id="{99CD536B-F62C-9A93-AF36-AD919FCB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xmlns="" id="{164B324E-713B-75CE-7766-1EB7E4499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79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xmlns="" id="{46F15D3D-110E-6F8C-C146-DC76F43C4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xmlns="" id="{01EADF78-6BCE-40DE-4555-1A5A3C563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xmlns="" id="{6CA00E0D-8A51-54B6-A73D-D3586C371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xmlns="" id="{900ABA89-0D86-B4E7-9747-E641910E6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xmlns="" id="{5A989136-36F4-1F69-D168-E93DB2B81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xmlns="" id="{725A49A2-6003-3CEC-E89B-E29462153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xmlns="" id="{7F5BA70D-0278-C910-C126-8F37696A3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xmlns="" id="{E68A4C2B-6561-E7B0-0EF0-F96297DAE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xmlns="" id="{F82A2054-91AD-E193-ABAC-D2455C8D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xmlns="" id="{3C3667A9-F856-FE29-20E1-308D6914B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40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200"/>
            </a:p>
          </p:txBody>
        </p:sp>
        <p:sp>
          <p:nvSpPr>
            <p:cNvPr id="119" name="Line 117">
              <a:extLst>
                <a:ext uri="{FF2B5EF4-FFF2-40B4-BE49-F238E27FC236}">
                  <a16:creationId xmlns:a16="http://schemas.microsoft.com/office/drawing/2014/main" xmlns="" id="{4462C2EE-985A-90C3-1CF2-18C4E58BC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864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0" name="Line 118">
              <a:extLst>
                <a:ext uri="{FF2B5EF4-FFF2-40B4-BE49-F238E27FC236}">
                  <a16:creationId xmlns:a16="http://schemas.microsoft.com/office/drawing/2014/main" xmlns="" id="{9414D7A9-334F-AA2E-C08A-89ED10E36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488"/>
              <a:ext cx="384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1" name="Line 119">
              <a:extLst>
                <a:ext uri="{FF2B5EF4-FFF2-40B4-BE49-F238E27FC236}">
                  <a16:creationId xmlns:a16="http://schemas.microsoft.com/office/drawing/2014/main" xmlns="" id="{1905B3F9-3632-0BC9-4271-AD48984EE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1536"/>
              <a:ext cx="0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2" name="Line 120">
              <a:extLst>
                <a:ext uri="{FF2B5EF4-FFF2-40B4-BE49-F238E27FC236}">
                  <a16:creationId xmlns:a16="http://schemas.microsoft.com/office/drawing/2014/main" xmlns="" id="{38C306CA-8827-2CA3-91B1-0D6505ABA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488"/>
              <a:ext cx="33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  <p:sp>
          <p:nvSpPr>
            <p:cNvPr id="123" name="Line 121">
              <a:extLst>
                <a:ext uri="{FF2B5EF4-FFF2-40B4-BE49-F238E27FC236}">
                  <a16:creationId xmlns:a16="http://schemas.microsoft.com/office/drawing/2014/main" xmlns="" id="{A6EBE1F4-BE9D-E6A2-6E41-27695F63B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344"/>
              <a:ext cx="912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/>
            </a:p>
          </p:txBody>
        </p:sp>
      </p:grpSp>
      <p:grpSp>
        <p:nvGrpSpPr>
          <p:cNvPr id="124" name="Group 129">
            <a:extLst>
              <a:ext uri="{FF2B5EF4-FFF2-40B4-BE49-F238E27FC236}">
                <a16:creationId xmlns:a16="http://schemas.microsoft.com/office/drawing/2014/main" xmlns="" id="{093D604C-314B-6212-AC58-0B10DAE689FE}"/>
              </a:ext>
            </a:extLst>
          </p:cNvPr>
          <p:cNvGrpSpPr>
            <a:grpSpLocks/>
          </p:cNvGrpSpPr>
          <p:nvPr/>
        </p:nvGrpSpPr>
        <p:grpSpPr bwMode="auto">
          <a:xfrm>
            <a:off x="7606301" y="74251"/>
            <a:ext cx="2554288" cy="646113"/>
            <a:chOff x="3621" y="192"/>
            <a:chExt cx="1609" cy="407"/>
          </a:xfrm>
        </p:grpSpPr>
        <p:sp>
          <p:nvSpPr>
            <p:cNvPr id="125" name="Text Box 123">
              <a:extLst>
                <a:ext uri="{FF2B5EF4-FFF2-40B4-BE49-F238E27FC236}">
                  <a16:creationId xmlns:a16="http://schemas.microsoft.com/office/drawing/2014/main" xmlns="" id="{90E3F4AD-0A4E-83B4-2900-2E327CECA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" y="192"/>
              <a:ext cx="70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God</a:t>
              </a:r>
            </a:p>
          </p:txBody>
        </p:sp>
        <p:sp>
          <p:nvSpPr>
            <p:cNvPr id="126" name="Line 124">
              <a:extLst>
                <a:ext uri="{FF2B5EF4-FFF2-40B4-BE49-F238E27FC236}">
                  <a16:creationId xmlns:a16="http://schemas.microsoft.com/office/drawing/2014/main" xmlns="" id="{6370E064-5C43-C03F-7E92-FF25055F3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21" y="426"/>
              <a:ext cx="795" cy="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200"/>
            </a:p>
          </p:txBody>
        </p:sp>
      </p:grpSp>
      <p:grpSp>
        <p:nvGrpSpPr>
          <p:cNvPr id="127" name="Group 130">
            <a:extLst>
              <a:ext uri="{FF2B5EF4-FFF2-40B4-BE49-F238E27FC236}">
                <a16:creationId xmlns:a16="http://schemas.microsoft.com/office/drawing/2014/main" xmlns="" id="{DA6517AB-A1D3-9071-40DC-90978B107825}"/>
              </a:ext>
            </a:extLst>
          </p:cNvPr>
          <p:cNvGrpSpPr>
            <a:grpSpLocks/>
          </p:cNvGrpSpPr>
          <p:nvPr/>
        </p:nvGrpSpPr>
        <p:grpSpPr bwMode="auto">
          <a:xfrm>
            <a:off x="7667802" y="1036266"/>
            <a:ext cx="2492375" cy="646113"/>
            <a:chOff x="3939" y="1056"/>
            <a:chExt cx="1570" cy="407"/>
          </a:xfrm>
        </p:grpSpPr>
        <p:sp>
          <p:nvSpPr>
            <p:cNvPr id="128" name="Text Box 125">
              <a:extLst>
                <a:ext uri="{FF2B5EF4-FFF2-40B4-BE49-F238E27FC236}">
                  <a16:creationId xmlns:a16="http://schemas.microsoft.com/office/drawing/2014/main" xmlns="" id="{DA02932E-3299-51F2-3E0E-317200C75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" y="1056"/>
              <a:ext cx="93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Clergy</a:t>
              </a:r>
            </a:p>
          </p:txBody>
        </p:sp>
        <p:sp>
          <p:nvSpPr>
            <p:cNvPr id="129" name="Line 126">
              <a:extLst>
                <a:ext uri="{FF2B5EF4-FFF2-40B4-BE49-F238E27FC236}">
                  <a16:creationId xmlns:a16="http://schemas.microsoft.com/office/drawing/2014/main" xmlns="" id="{6A474D2E-1BC6-1208-6051-0BB0A0228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9" y="1296"/>
              <a:ext cx="477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200"/>
            </a:p>
          </p:txBody>
        </p:sp>
      </p:grpSp>
      <p:sp>
        <p:nvSpPr>
          <p:cNvPr id="131" name="Text Box 127">
            <a:extLst>
              <a:ext uri="{FF2B5EF4-FFF2-40B4-BE49-F238E27FC236}">
                <a16:creationId xmlns:a16="http://schemas.microsoft.com/office/drawing/2014/main" xmlns="" id="{E8534666-915E-F12E-0AC8-1CCEF73B8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2220" y="3294599"/>
            <a:ext cx="123778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Laity</a:t>
            </a:r>
          </a:p>
        </p:txBody>
      </p:sp>
    </p:spTree>
    <p:extLst>
      <p:ext uri="{BB962C8B-B14F-4D97-AF65-F5344CB8AC3E}">
        <p14:creationId xmlns:p14="http://schemas.microsoft.com/office/powerpoint/2010/main" val="2470243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297" y="4921250"/>
            <a:ext cx="9898702" cy="698500"/>
          </a:xfrm>
        </p:spPr>
        <p:txBody>
          <a:bodyPr/>
          <a:lstStyle/>
          <a:p>
            <a:r>
              <a:rPr lang="en-US" sz="4400" dirty="0"/>
              <a:t>The Biblical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190500"/>
            <a:ext cx="4868848" cy="4635500"/>
          </a:xfrm>
        </p:spPr>
        <p:txBody>
          <a:bodyPr/>
          <a:lstStyle/>
          <a:p>
            <a:r>
              <a:rPr lang="en-US" dirty="0"/>
              <a:t>Distributed approach</a:t>
            </a:r>
          </a:p>
          <a:p>
            <a:r>
              <a:rPr lang="en-US" dirty="0"/>
              <a:t>Leaders equip the people</a:t>
            </a:r>
          </a:p>
          <a:p>
            <a:r>
              <a:rPr lang="en-US" dirty="0"/>
              <a:t>Most “ministry” occurs in personal relationships</a:t>
            </a:r>
          </a:p>
          <a:p>
            <a:r>
              <a:rPr lang="en-US" dirty="0"/>
              <a:t>Sharing the life of Christ with each other </a:t>
            </a:r>
            <a:r>
              <a:rPr lang="en-US" sz="2400" i="1" dirty="0"/>
              <a:t>(koinonia)</a:t>
            </a:r>
            <a:endParaRPr lang="en-US" i="1" dirty="0"/>
          </a:p>
          <a:p>
            <a:r>
              <a:rPr lang="en-US" dirty="0"/>
              <a:t>Used by the NT church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5258993C-7A9A-05E3-C384-906BDBD4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213" y="160285"/>
            <a:ext cx="1031060" cy="102739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0" name="Group 77">
            <a:extLst>
              <a:ext uri="{FF2B5EF4-FFF2-40B4-BE49-F238E27FC236}">
                <a16:creationId xmlns:a16="http://schemas.microsoft.com/office/drawing/2014/main" xmlns="" id="{BB96AFCB-35D4-3F27-EB39-37CA25C1F0E3}"/>
              </a:ext>
            </a:extLst>
          </p:cNvPr>
          <p:cNvGrpSpPr>
            <a:grpSpLocks/>
          </p:cNvGrpSpPr>
          <p:nvPr/>
        </p:nvGrpSpPr>
        <p:grpSpPr bwMode="auto">
          <a:xfrm>
            <a:off x="5003801" y="1255713"/>
            <a:ext cx="3459512" cy="3651577"/>
            <a:chOff x="1248" y="1200"/>
            <a:chExt cx="2688" cy="2928"/>
          </a:xfrm>
        </p:grpSpPr>
        <p:sp>
          <p:nvSpPr>
            <p:cNvPr id="132" name="Oval 5">
              <a:extLst>
                <a:ext uri="{FF2B5EF4-FFF2-40B4-BE49-F238E27FC236}">
                  <a16:creationId xmlns:a16="http://schemas.microsoft.com/office/drawing/2014/main" xmlns="" id="{17591770-F251-CB10-9A59-5C0F868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xmlns="" id="{C8A1C58F-5B44-37AB-0539-48BBB5D9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xmlns="" id="{59CC742C-36F2-4E1C-FA8B-2B573B3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xmlns="" id="{7975CC79-50FB-9F68-53B6-CDA58B3E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6" name="Oval 9">
              <a:extLst>
                <a:ext uri="{FF2B5EF4-FFF2-40B4-BE49-F238E27FC236}">
                  <a16:creationId xmlns:a16="http://schemas.microsoft.com/office/drawing/2014/main" xmlns="" id="{1D54B6ED-F1E5-2742-A1D4-CDA23C5F3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Oval 10">
              <a:extLst>
                <a:ext uri="{FF2B5EF4-FFF2-40B4-BE49-F238E27FC236}">
                  <a16:creationId xmlns:a16="http://schemas.microsoft.com/office/drawing/2014/main" xmlns="" id="{43356F96-F614-8BEE-59E4-12F6D64F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xmlns="" id="{7F6CCFD0-8089-8DF9-AFF3-7D01FFC2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xmlns="" id="{AEE9B0EE-8CF1-3A07-CD37-2EBAD25C1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46F616D3-1CBB-4BEA-BFE7-F23A9EA1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1" name="Oval 14">
              <a:extLst>
                <a:ext uri="{FF2B5EF4-FFF2-40B4-BE49-F238E27FC236}">
                  <a16:creationId xmlns:a16="http://schemas.microsoft.com/office/drawing/2014/main" xmlns="" id="{EA63326A-6894-CC6B-4044-F1B5F80E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xmlns="" id="{BD2587C1-07C0-BF2C-16AA-4106A3E8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" name="Oval 16">
              <a:extLst>
                <a:ext uri="{FF2B5EF4-FFF2-40B4-BE49-F238E27FC236}">
                  <a16:creationId xmlns:a16="http://schemas.microsoft.com/office/drawing/2014/main" xmlns="" id="{F7DF4336-A2CA-549E-3DC4-127995E4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" name="Oval 17">
              <a:extLst>
                <a:ext uri="{FF2B5EF4-FFF2-40B4-BE49-F238E27FC236}">
                  <a16:creationId xmlns:a16="http://schemas.microsoft.com/office/drawing/2014/main" xmlns="" id="{3C1F4642-4E9F-01A1-0DE9-2A0F59CA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5" name="Oval 18">
              <a:extLst>
                <a:ext uri="{FF2B5EF4-FFF2-40B4-BE49-F238E27FC236}">
                  <a16:creationId xmlns:a16="http://schemas.microsoft.com/office/drawing/2014/main" xmlns="" id="{CC7DE238-9DC9-978A-B0B2-3921C9FF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6" name="Oval 19">
              <a:extLst>
                <a:ext uri="{FF2B5EF4-FFF2-40B4-BE49-F238E27FC236}">
                  <a16:creationId xmlns:a16="http://schemas.microsoft.com/office/drawing/2014/main" xmlns="" id="{8DB73691-880F-28EB-11E3-635C7460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7" name="Oval 20">
              <a:extLst>
                <a:ext uri="{FF2B5EF4-FFF2-40B4-BE49-F238E27FC236}">
                  <a16:creationId xmlns:a16="http://schemas.microsoft.com/office/drawing/2014/main" xmlns="" id="{B00A10C2-3D35-1476-8B98-50EA72B8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8" name="Oval 21">
              <a:extLst>
                <a:ext uri="{FF2B5EF4-FFF2-40B4-BE49-F238E27FC236}">
                  <a16:creationId xmlns:a16="http://schemas.microsoft.com/office/drawing/2014/main" xmlns="" id="{19F4F9E3-F030-AFED-1435-74B1F883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9" name="Oval 22">
              <a:extLst>
                <a:ext uri="{FF2B5EF4-FFF2-40B4-BE49-F238E27FC236}">
                  <a16:creationId xmlns:a16="http://schemas.microsoft.com/office/drawing/2014/main" xmlns="" id="{61627933-AB7E-D853-BA14-343130CB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0" name="Oval 23">
              <a:extLst>
                <a:ext uri="{FF2B5EF4-FFF2-40B4-BE49-F238E27FC236}">
                  <a16:creationId xmlns:a16="http://schemas.microsoft.com/office/drawing/2014/main" xmlns="" id="{4F7D40A8-9455-50C9-EC08-023E8572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1" name="Oval 24">
              <a:extLst>
                <a:ext uri="{FF2B5EF4-FFF2-40B4-BE49-F238E27FC236}">
                  <a16:creationId xmlns:a16="http://schemas.microsoft.com/office/drawing/2014/main" xmlns="" id="{75FE9523-78F5-CD8B-5702-6333E54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2" name="Oval 25">
              <a:extLst>
                <a:ext uri="{FF2B5EF4-FFF2-40B4-BE49-F238E27FC236}">
                  <a16:creationId xmlns:a16="http://schemas.microsoft.com/office/drawing/2014/main" xmlns="" id="{452C696D-DDFF-645B-B10B-844841AC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" name="Oval 26">
              <a:extLst>
                <a:ext uri="{FF2B5EF4-FFF2-40B4-BE49-F238E27FC236}">
                  <a16:creationId xmlns:a16="http://schemas.microsoft.com/office/drawing/2014/main" xmlns="" id="{4DA01107-7B34-5EAA-FEAF-2E69CC96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4" name="Oval 27">
              <a:extLst>
                <a:ext uri="{FF2B5EF4-FFF2-40B4-BE49-F238E27FC236}">
                  <a16:creationId xmlns:a16="http://schemas.microsoft.com/office/drawing/2014/main" xmlns="" id="{28FC3B35-D07C-821B-997E-1161E7A7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5" name="Oval 28">
              <a:extLst>
                <a:ext uri="{FF2B5EF4-FFF2-40B4-BE49-F238E27FC236}">
                  <a16:creationId xmlns:a16="http://schemas.microsoft.com/office/drawing/2014/main" xmlns="" id="{5D583AD5-4756-92A1-9614-D9962FD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xmlns="" id="{1191D7FF-6313-EF69-5FB0-DC635636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7" name="Oval 30">
              <a:extLst>
                <a:ext uri="{FF2B5EF4-FFF2-40B4-BE49-F238E27FC236}">
                  <a16:creationId xmlns:a16="http://schemas.microsoft.com/office/drawing/2014/main" xmlns="" id="{A13B0953-C723-E9BD-18C2-681B3F5D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8" name="Oval 31">
              <a:extLst>
                <a:ext uri="{FF2B5EF4-FFF2-40B4-BE49-F238E27FC236}">
                  <a16:creationId xmlns:a16="http://schemas.microsoft.com/office/drawing/2014/main" xmlns="" id="{B467EB36-8BEB-4E1D-66CF-7E20F064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Oval 32">
              <a:extLst>
                <a:ext uri="{FF2B5EF4-FFF2-40B4-BE49-F238E27FC236}">
                  <a16:creationId xmlns:a16="http://schemas.microsoft.com/office/drawing/2014/main" xmlns="" id="{3CC3BC53-938A-C429-CD93-4009881E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xmlns="" id="{7F6E75A5-6184-930C-D246-A8752E8D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xmlns="" id="{B462A0BA-1FE9-EDAB-0D79-901B22519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Line 35">
              <a:extLst>
                <a:ext uri="{FF2B5EF4-FFF2-40B4-BE49-F238E27FC236}">
                  <a16:creationId xmlns:a16="http://schemas.microsoft.com/office/drawing/2014/main" xmlns="" id="{5FA0C7D3-A361-9F48-A0C6-336C6764A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Line 36">
              <a:extLst>
                <a:ext uri="{FF2B5EF4-FFF2-40B4-BE49-F238E27FC236}">
                  <a16:creationId xmlns:a16="http://schemas.microsoft.com/office/drawing/2014/main" xmlns="" id="{5260780F-BE5D-7088-3522-0094C3F3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Line 37">
              <a:extLst>
                <a:ext uri="{FF2B5EF4-FFF2-40B4-BE49-F238E27FC236}">
                  <a16:creationId xmlns:a16="http://schemas.microsoft.com/office/drawing/2014/main" xmlns="" id="{1D1E4E89-57D1-CA69-2F70-AAF861F2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Line 38">
              <a:extLst>
                <a:ext uri="{FF2B5EF4-FFF2-40B4-BE49-F238E27FC236}">
                  <a16:creationId xmlns:a16="http://schemas.microsoft.com/office/drawing/2014/main" xmlns="" id="{225DCE20-87F0-3971-5322-F0868961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Line 39">
              <a:extLst>
                <a:ext uri="{FF2B5EF4-FFF2-40B4-BE49-F238E27FC236}">
                  <a16:creationId xmlns:a16="http://schemas.microsoft.com/office/drawing/2014/main" xmlns="" id="{CAEF7DA8-A7F2-5AB7-F027-FA1682DE0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Line 40">
              <a:extLst>
                <a:ext uri="{FF2B5EF4-FFF2-40B4-BE49-F238E27FC236}">
                  <a16:creationId xmlns:a16="http://schemas.microsoft.com/office/drawing/2014/main" xmlns="" id="{681941A0-C507-A1AD-E69B-0A8213FD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Line 41">
              <a:extLst>
                <a:ext uri="{FF2B5EF4-FFF2-40B4-BE49-F238E27FC236}">
                  <a16:creationId xmlns:a16="http://schemas.microsoft.com/office/drawing/2014/main" xmlns="" id="{E491ECB5-0A28-A46C-F11C-5D8D59D3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Line 42">
              <a:extLst>
                <a:ext uri="{FF2B5EF4-FFF2-40B4-BE49-F238E27FC236}">
                  <a16:creationId xmlns:a16="http://schemas.microsoft.com/office/drawing/2014/main" xmlns="" id="{17D000C5-0737-3A58-8A38-F0149D19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Line 43">
              <a:extLst>
                <a:ext uri="{FF2B5EF4-FFF2-40B4-BE49-F238E27FC236}">
                  <a16:creationId xmlns:a16="http://schemas.microsoft.com/office/drawing/2014/main" xmlns="" id="{12ED81F3-6304-F95C-5519-EC0B16CE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1" name="Line 44">
              <a:extLst>
                <a:ext uri="{FF2B5EF4-FFF2-40B4-BE49-F238E27FC236}">
                  <a16:creationId xmlns:a16="http://schemas.microsoft.com/office/drawing/2014/main" xmlns="" id="{0B2F2778-B634-D560-C879-524765C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xmlns="" id="{CE500EC7-28F4-4CD8-D1A9-1967F3B4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3" name="Group 61">
            <a:extLst>
              <a:ext uri="{FF2B5EF4-FFF2-40B4-BE49-F238E27FC236}">
                <a16:creationId xmlns:a16="http://schemas.microsoft.com/office/drawing/2014/main" xmlns="" id="{B654EFFF-C2CD-CB7E-8E32-F5243C7A9420}"/>
              </a:ext>
            </a:extLst>
          </p:cNvPr>
          <p:cNvGrpSpPr>
            <a:grpSpLocks/>
          </p:cNvGrpSpPr>
          <p:nvPr/>
        </p:nvGrpSpPr>
        <p:grpSpPr bwMode="auto">
          <a:xfrm>
            <a:off x="6934201" y="1058864"/>
            <a:ext cx="3217863" cy="1570038"/>
            <a:chOff x="3568" y="1362"/>
            <a:chExt cx="2027" cy="989"/>
          </a:xfrm>
        </p:grpSpPr>
        <p:sp>
          <p:nvSpPr>
            <p:cNvPr id="174" name="Text Box 62">
              <a:extLst>
                <a:ext uri="{FF2B5EF4-FFF2-40B4-BE49-F238E27FC236}">
                  <a16:creationId xmlns:a16="http://schemas.microsoft.com/office/drawing/2014/main" xmlns="" id="{7FBA8C31-261B-A35F-E33D-864090271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362"/>
              <a:ext cx="1083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Leaders (elders &amp; deacons)</a:t>
              </a:r>
            </a:p>
          </p:txBody>
        </p:sp>
        <p:sp>
          <p:nvSpPr>
            <p:cNvPr id="175" name="Line 63">
              <a:extLst>
                <a:ext uri="{FF2B5EF4-FFF2-40B4-BE49-F238E27FC236}">
                  <a16:creationId xmlns:a16="http://schemas.microsoft.com/office/drawing/2014/main" xmlns="" id="{CF3F37FB-E89D-6FA1-D888-80C1254F5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5" y="1712"/>
              <a:ext cx="380" cy="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6" name="Line 64">
              <a:extLst>
                <a:ext uri="{FF2B5EF4-FFF2-40B4-BE49-F238E27FC236}">
                  <a16:creationId xmlns:a16="http://schemas.microsoft.com/office/drawing/2014/main" xmlns="" id="{CC1BE3EA-75CE-C7DE-EDD0-885FEB96C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8" y="1712"/>
              <a:ext cx="829" cy="5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7" name="Line 65">
              <a:extLst>
                <a:ext uri="{FF2B5EF4-FFF2-40B4-BE49-F238E27FC236}">
                  <a16:creationId xmlns:a16="http://schemas.microsoft.com/office/drawing/2014/main" xmlns="" id="{BDEC5D82-C2D4-7877-2D7F-16C49DD36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0" y="1712"/>
              <a:ext cx="285" cy="5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8" name="Group 67">
            <a:extLst>
              <a:ext uri="{FF2B5EF4-FFF2-40B4-BE49-F238E27FC236}">
                <a16:creationId xmlns:a16="http://schemas.microsoft.com/office/drawing/2014/main" xmlns="" id="{4197A156-D446-C313-FE74-5776B882BDB7}"/>
              </a:ext>
            </a:extLst>
          </p:cNvPr>
          <p:cNvGrpSpPr>
            <a:grpSpLocks/>
          </p:cNvGrpSpPr>
          <p:nvPr/>
        </p:nvGrpSpPr>
        <p:grpSpPr bwMode="auto">
          <a:xfrm>
            <a:off x="7148512" y="3171827"/>
            <a:ext cx="2895600" cy="2525713"/>
            <a:chOff x="2599" y="2693"/>
            <a:chExt cx="1824" cy="1591"/>
          </a:xfrm>
        </p:grpSpPr>
        <p:sp>
          <p:nvSpPr>
            <p:cNvPr id="179" name="Text Box 57">
              <a:extLst>
                <a:ext uri="{FF2B5EF4-FFF2-40B4-BE49-F238E27FC236}">
                  <a16:creationId xmlns:a16="http://schemas.microsoft.com/office/drawing/2014/main" xmlns="" id="{FA5908E9-7C8B-736C-9068-C3C0B443A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" y="3605"/>
              <a:ext cx="154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Everyone else (“ministers”)</a:t>
              </a:r>
            </a:p>
          </p:txBody>
        </p:sp>
        <p:sp>
          <p:nvSpPr>
            <p:cNvPr id="180" name="Line 58">
              <a:extLst>
                <a:ext uri="{FF2B5EF4-FFF2-40B4-BE49-F238E27FC236}">
                  <a16:creationId xmlns:a16="http://schemas.microsoft.com/office/drawing/2014/main" xmlns="" id="{B5CDE2FF-DE94-BA33-0E68-9294AF753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05" y="3308"/>
              <a:ext cx="389" cy="36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1" name="Line 59">
              <a:extLst>
                <a:ext uri="{FF2B5EF4-FFF2-40B4-BE49-F238E27FC236}">
                  <a16:creationId xmlns:a16="http://schemas.microsoft.com/office/drawing/2014/main" xmlns="" id="{274E2692-C761-629C-2297-6F70EAA46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9" y="3486"/>
              <a:ext cx="623" cy="20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2" name="Line 66">
              <a:extLst>
                <a:ext uri="{FF2B5EF4-FFF2-40B4-BE49-F238E27FC236}">
                  <a16:creationId xmlns:a16="http://schemas.microsoft.com/office/drawing/2014/main" xmlns="" id="{055C1A54-1300-99A5-9FC9-625C4B520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2693"/>
              <a:ext cx="94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83" name="Group 45">
            <a:extLst>
              <a:ext uri="{FF2B5EF4-FFF2-40B4-BE49-F238E27FC236}">
                <a16:creationId xmlns:a16="http://schemas.microsoft.com/office/drawing/2014/main" xmlns="" id="{E336E0C1-F41C-F57E-CDD7-2CDC457048B2}"/>
              </a:ext>
            </a:extLst>
          </p:cNvPr>
          <p:cNvGrpSpPr>
            <a:grpSpLocks/>
          </p:cNvGrpSpPr>
          <p:nvPr/>
        </p:nvGrpSpPr>
        <p:grpSpPr bwMode="auto">
          <a:xfrm>
            <a:off x="7469577" y="241464"/>
            <a:ext cx="2947988" cy="671513"/>
            <a:chOff x="2607" y="762"/>
            <a:chExt cx="1857" cy="423"/>
          </a:xfrm>
        </p:grpSpPr>
        <p:sp>
          <p:nvSpPr>
            <p:cNvPr id="184" name="Text Box 46">
              <a:extLst>
                <a:ext uri="{FF2B5EF4-FFF2-40B4-BE49-F238E27FC236}">
                  <a16:creationId xmlns:a16="http://schemas.microsoft.com/office/drawing/2014/main" xmlns="" id="{118F5C7D-C98F-BF6B-39B7-043F56D94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762"/>
              <a:ext cx="1200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sp>
          <p:nvSpPr>
            <p:cNvPr id="185" name="Line 47">
              <a:extLst>
                <a:ext uri="{FF2B5EF4-FFF2-40B4-BE49-F238E27FC236}">
                  <a16:creationId xmlns:a16="http://schemas.microsoft.com/office/drawing/2014/main" xmlns="" id="{EA17FEAB-B15D-0BF4-E323-1A6CB678AD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7" y="992"/>
              <a:ext cx="649" cy="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5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4297" y="4921250"/>
            <a:ext cx="9898702" cy="698500"/>
          </a:xfrm>
        </p:spPr>
        <p:txBody>
          <a:bodyPr/>
          <a:lstStyle/>
          <a:p>
            <a:r>
              <a:rPr lang="en-US" sz="4400" dirty="0"/>
              <a:t>The Biblical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298" y="190500"/>
            <a:ext cx="4868848" cy="4635500"/>
          </a:xfrm>
        </p:spPr>
        <p:txBody>
          <a:bodyPr/>
          <a:lstStyle/>
          <a:p>
            <a:r>
              <a:rPr lang="en-US" dirty="0"/>
              <a:t>When everyone plays their role, the results are sweet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5258993C-7A9A-05E3-C384-906BDBD4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213" y="160285"/>
            <a:ext cx="1031060" cy="102739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0" name="Group 77">
            <a:extLst>
              <a:ext uri="{FF2B5EF4-FFF2-40B4-BE49-F238E27FC236}">
                <a16:creationId xmlns:a16="http://schemas.microsoft.com/office/drawing/2014/main" xmlns="" id="{BB96AFCB-35D4-3F27-EB39-37CA25C1F0E3}"/>
              </a:ext>
            </a:extLst>
          </p:cNvPr>
          <p:cNvGrpSpPr>
            <a:grpSpLocks/>
          </p:cNvGrpSpPr>
          <p:nvPr/>
        </p:nvGrpSpPr>
        <p:grpSpPr bwMode="auto">
          <a:xfrm>
            <a:off x="5003801" y="1255713"/>
            <a:ext cx="3459512" cy="3651577"/>
            <a:chOff x="1248" y="1200"/>
            <a:chExt cx="2688" cy="2928"/>
          </a:xfrm>
        </p:grpSpPr>
        <p:sp>
          <p:nvSpPr>
            <p:cNvPr id="132" name="Oval 5">
              <a:extLst>
                <a:ext uri="{FF2B5EF4-FFF2-40B4-BE49-F238E27FC236}">
                  <a16:creationId xmlns:a16="http://schemas.microsoft.com/office/drawing/2014/main" xmlns="" id="{17591770-F251-CB10-9A59-5C0F868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xmlns="" id="{C8A1C58F-5B44-37AB-0539-48BBB5D9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xmlns="" id="{59CC742C-36F2-4E1C-FA8B-2B573B3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xmlns="" id="{7975CC79-50FB-9F68-53B6-CDA58B3E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6" name="Oval 9">
              <a:extLst>
                <a:ext uri="{FF2B5EF4-FFF2-40B4-BE49-F238E27FC236}">
                  <a16:creationId xmlns:a16="http://schemas.microsoft.com/office/drawing/2014/main" xmlns="" id="{1D54B6ED-F1E5-2742-A1D4-CDA23C5F3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Oval 10">
              <a:extLst>
                <a:ext uri="{FF2B5EF4-FFF2-40B4-BE49-F238E27FC236}">
                  <a16:creationId xmlns:a16="http://schemas.microsoft.com/office/drawing/2014/main" xmlns="" id="{43356F96-F614-8BEE-59E4-12F6D64F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xmlns="" id="{7F6CCFD0-8089-8DF9-AFF3-7D01FFC2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xmlns="" id="{AEE9B0EE-8CF1-3A07-CD37-2EBAD25C1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46F616D3-1CBB-4BEA-BFE7-F23A9EA1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1" name="Oval 14">
              <a:extLst>
                <a:ext uri="{FF2B5EF4-FFF2-40B4-BE49-F238E27FC236}">
                  <a16:creationId xmlns:a16="http://schemas.microsoft.com/office/drawing/2014/main" xmlns="" id="{EA63326A-6894-CC6B-4044-F1B5F80E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xmlns="" id="{BD2587C1-07C0-BF2C-16AA-4106A3E8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" name="Oval 16">
              <a:extLst>
                <a:ext uri="{FF2B5EF4-FFF2-40B4-BE49-F238E27FC236}">
                  <a16:creationId xmlns:a16="http://schemas.microsoft.com/office/drawing/2014/main" xmlns="" id="{F7DF4336-A2CA-549E-3DC4-127995E4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" name="Oval 17">
              <a:extLst>
                <a:ext uri="{FF2B5EF4-FFF2-40B4-BE49-F238E27FC236}">
                  <a16:creationId xmlns:a16="http://schemas.microsoft.com/office/drawing/2014/main" xmlns="" id="{3C1F4642-4E9F-01A1-0DE9-2A0F59CA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5" name="Oval 18">
              <a:extLst>
                <a:ext uri="{FF2B5EF4-FFF2-40B4-BE49-F238E27FC236}">
                  <a16:creationId xmlns:a16="http://schemas.microsoft.com/office/drawing/2014/main" xmlns="" id="{CC7DE238-9DC9-978A-B0B2-3921C9FF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6" name="Oval 19">
              <a:extLst>
                <a:ext uri="{FF2B5EF4-FFF2-40B4-BE49-F238E27FC236}">
                  <a16:creationId xmlns:a16="http://schemas.microsoft.com/office/drawing/2014/main" xmlns="" id="{8DB73691-880F-28EB-11E3-635C7460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7" name="Oval 20">
              <a:extLst>
                <a:ext uri="{FF2B5EF4-FFF2-40B4-BE49-F238E27FC236}">
                  <a16:creationId xmlns:a16="http://schemas.microsoft.com/office/drawing/2014/main" xmlns="" id="{B00A10C2-3D35-1476-8B98-50EA72B8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8" name="Oval 21">
              <a:extLst>
                <a:ext uri="{FF2B5EF4-FFF2-40B4-BE49-F238E27FC236}">
                  <a16:creationId xmlns:a16="http://schemas.microsoft.com/office/drawing/2014/main" xmlns="" id="{19F4F9E3-F030-AFED-1435-74B1F883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9" name="Oval 22">
              <a:extLst>
                <a:ext uri="{FF2B5EF4-FFF2-40B4-BE49-F238E27FC236}">
                  <a16:creationId xmlns:a16="http://schemas.microsoft.com/office/drawing/2014/main" xmlns="" id="{61627933-AB7E-D853-BA14-343130CB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0" name="Oval 23">
              <a:extLst>
                <a:ext uri="{FF2B5EF4-FFF2-40B4-BE49-F238E27FC236}">
                  <a16:creationId xmlns:a16="http://schemas.microsoft.com/office/drawing/2014/main" xmlns="" id="{4F7D40A8-9455-50C9-EC08-023E8572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1" name="Oval 24">
              <a:extLst>
                <a:ext uri="{FF2B5EF4-FFF2-40B4-BE49-F238E27FC236}">
                  <a16:creationId xmlns:a16="http://schemas.microsoft.com/office/drawing/2014/main" xmlns="" id="{75FE9523-78F5-CD8B-5702-6333E54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2" name="Oval 25">
              <a:extLst>
                <a:ext uri="{FF2B5EF4-FFF2-40B4-BE49-F238E27FC236}">
                  <a16:creationId xmlns:a16="http://schemas.microsoft.com/office/drawing/2014/main" xmlns="" id="{452C696D-DDFF-645B-B10B-844841AC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" name="Oval 26">
              <a:extLst>
                <a:ext uri="{FF2B5EF4-FFF2-40B4-BE49-F238E27FC236}">
                  <a16:creationId xmlns:a16="http://schemas.microsoft.com/office/drawing/2014/main" xmlns="" id="{4DA01107-7B34-5EAA-FEAF-2E69CC96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4" name="Oval 27">
              <a:extLst>
                <a:ext uri="{FF2B5EF4-FFF2-40B4-BE49-F238E27FC236}">
                  <a16:creationId xmlns:a16="http://schemas.microsoft.com/office/drawing/2014/main" xmlns="" id="{28FC3B35-D07C-821B-997E-1161E7A7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5" name="Oval 28">
              <a:extLst>
                <a:ext uri="{FF2B5EF4-FFF2-40B4-BE49-F238E27FC236}">
                  <a16:creationId xmlns:a16="http://schemas.microsoft.com/office/drawing/2014/main" xmlns="" id="{5D583AD5-4756-92A1-9614-D9962FD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xmlns="" id="{1191D7FF-6313-EF69-5FB0-DC635636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7" name="Oval 30">
              <a:extLst>
                <a:ext uri="{FF2B5EF4-FFF2-40B4-BE49-F238E27FC236}">
                  <a16:creationId xmlns:a16="http://schemas.microsoft.com/office/drawing/2014/main" xmlns="" id="{A13B0953-C723-E9BD-18C2-681B3F5D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8" name="Oval 31">
              <a:extLst>
                <a:ext uri="{FF2B5EF4-FFF2-40B4-BE49-F238E27FC236}">
                  <a16:creationId xmlns:a16="http://schemas.microsoft.com/office/drawing/2014/main" xmlns="" id="{B467EB36-8BEB-4E1D-66CF-7E20F064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Oval 32">
              <a:extLst>
                <a:ext uri="{FF2B5EF4-FFF2-40B4-BE49-F238E27FC236}">
                  <a16:creationId xmlns:a16="http://schemas.microsoft.com/office/drawing/2014/main" xmlns="" id="{3CC3BC53-938A-C429-CD93-4009881E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xmlns="" id="{7F6E75A5-6184-930C-D246-A8752E8D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xmlns="" id="{B462A0BA-1FE9-EDAB-0D79-901B22519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Line 35">
              <a:extLst>
                <a:ext uri="{FF2B5EF4-FFF2-40B4-BE49-F238E27FC236}">
                  <a16:creationId xmlns:a16="http://schemas.microsoft.com/office/drawing/2014/main" xmlns="" id="{5FA0C7D3-A361-9F48-A0C6-336C6764A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Line 36">
              <a:extLst>
                <a:ext uri="{FF2B5EF4-FFF2-40B4-BE49-F238E27FC236}">
                  <a16:creationId xmlns:a16="http://schemas.microsoft.com/office/drawing/2014/main" xmlns="" id="{5260780F-BE5D-7088-3522-0094C3F3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Line 37">
              <a:extLst>
                <a:ext uri="{FF2B5EF4-FFF2-40B4-BE49-F238E27FC236}">
                  <a16:creationId xmlns:a16="http://schemas.microsoft.com/office/drawing/2014/main" xmlns="" id="{1D1E4E89-57D1-CA69-2F70-AAF861F2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Line 38">
              <a:extLst>
                <a:ext uri="{FF2B5EF4-FFF2-40B4-BE49-F238E27FC236}">
                  <a16:creationId xmlns:a16="http://schemas.microsoft.com/office/drawing/2014/main" xmlns="" id="{225DCE20-87F0-3971-5322-F0868961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Line 39">
              <a:extLst>
                <a:ext uri="{FF2B5EF4-FFF2-40B4-BE49-F238E27FC236}">
                  <a16:creationId xmlns:a16="http://schemas.microsoft.com/office/drawing/2014/main" xmlns="" id="{CAEF7DA8-A7F2-5AB7-F027-FA1682DE0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Line 40">
              <a:extLst>
                <a:ext uri="{FF2B5EF4-FFF2-40B4-BE49-F238E27FC236}">
                  <a16:creationId xmlns:a16="http://schemas.microsoft.com/office/drawing/2014/main" xmlns="" id="{681941A0-C507-A1AD-E69B-0A8213FD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Line 41">
              <a:extLst>
                <a:ext uri="{FF2B5EF4-FFF2-40B4-BE49-F238E27FC236}">
                  <a16:creationId xmlns:a16="http://schemas.microsoft.com/office/drawing/2014/main" xmlns="" id="{E491ECB5-0A28-A46C-F11C-5D8D59D3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Line 42">
              <a:extLst>
                <a:ext uri="{FF2B5EF4-FFF2-40B4-BE49-F238E27FC236}">
                  <a16:creationId xmlns:a16="http://schemas.microsoft.com/office/drawing/2014/main" xmlns="" id="{17D000C5-0737-3A58-8A38-F0149D19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Line 43">
              <a:extLst>
                <a:ext uri="{FF2B5EF4-FFF2-40B4-BE49-F238E27FC236}">
                  <a16:creationId xmlns:a16="http://schemas.microsoft.com/office/drawing/2014/main" xmlns="" id="{12ED81F3-6304-F95C-5519-EC0B16CE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1" name="Line 44">
              <a:extLst>
                <a:ext uri="{FF2B5EF4-FFF2-40B4-BE49-F238E27FC236}">
                  <a16:creationId xmlns:a16="http://schemas.microsoft.com/office/drawing/2014/main" xmlns="" id="{0B2F2778-B634-D560-C879-524765C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xmlns="" id="{CE500EC7-28F4-4CD8-D1A9-1967F3B4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3" name="Group 61">
            <a:extLst>
              <a:ext uri="{FF2B5EF4-FFF2-40B4-BE49-F238E27FC236}">
                <a16:creationId xmlns:a16="http://schemas.microsoft.com/office/drawing/2014/main" xmlns="" id="{B654EFFF-C2CD-CB7E-8E32-F5243C7A9420}"/>
              </a:ext>
            </a:extLst>
          </p:cNvPr>
          <p:cNvGrpSpPr>
            <a:grpSpLocks/>
          </p:cNvGrpSpPr>
          <p:nvPr/>
        </p:nvGrpSpPr>
        <p:grpSpPr bwMode="auto">
          <a:xfrm>
            <a:off x="6934201" y="1058864"/>
            <a:ext cx="3217863" cy="1570038"/>
            <a:chOff x="3568" y="1362"/>
            <a:chExt cx="2027" cy="989"/>
          </a:xfrm>
        </p:grpSpPr>
        <p:sp>
          <p:nvSpPr>
            <p:cNvPr id="174" name="Text Box 62">
              <a:extLst>
                <a:ext uri="{FF2B5EF4-FFF2-40B4-BE49-F238E27FC236}">
                  <a16:creationId xmlns:a16="http://schemas.microsoft.com/office/drawing/2014/main" xmlns="" id="{7FBA8C31-261B-A35F-E33D-864090271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362"/>
              <a:ext cx="1083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Leaders (elders &amp; deacons)</a:t>
              </a:r>
            </a:p>
          </p:txBody>
        </p:sp>
        <p:sp>
          <p:nvSpPr>
            <p:cNvPr id="175" name="Line 63">
              <a:extLst>
                <a:ext uri="{FF2B5EF4-FFF2-40B4-BE49-F238E27FC236}">
                  <a16:creationId xmlns:a16="http://schemas.microsoft.com/office/drawing/2014/main" xmlns="" id="{CF3F37FB-E89D-6FA1-D888-80C1254F5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5" y="1712"/>
              <a:ext cx="380" cy="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6" name="Line 64">
              <a:extLst>
                <a:ext uri="{FF2B5EF4-FFF2-40B4-BE49-F238E27FC236}">
                  <a16:creationId xmlns:a16="http://schemas.microsoft.com/office/drawing/2014/main" xmlns="" id="{CC1BE3EA-75CE-C7DE-EDD0-885FEB96C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8" y="1712"/>
              <a:ext cx="829" cy="53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7" name="Line 65">
              <a:extLst>
                <a:ext uri="{FF2B5EF4-FFF2-40B4-BE49-F238E27FC236}">
                  <a16:creationId xmlns:a16="http://schemas.microsoft.com/office/drawing/2014/main" xmlns="" id="{BDEC5D82-C2D4-7877-2D7F-16C49DD36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0" y="1712"/>
              <a:ext cx="285" cy="5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8" name="Group 67">
            <a:extLst>
              <a:ext uri="{FF2B5EF4-FFF2-40B4-BE49-F238E27FC236}">
                <a16:creationId xmlns:a16="http://schemas.microsoft.com/office/drawing/2014/main" xmlns="" id="{4197A156-D446-C313-FE74-5776B882BDB7}"/>
              </a:ext>
            </a:extLst>
          </p:cNvPr>
          <p:cNvGrpSpPr>
            <a:grpSpLocks/>
          </p:cNvGrpSpPr>
          <p:nvPr/>
        </p:nvGrpSpPr>
        <p:grpSpPr bwMode="auto">
          <a:xfrm>
            <a:off x="7148512" y="3171827"/>
            <a:ext cx="2895600" cy="2525713"/>
            <a:chOff x="2599" y="2693"/>
            <a:chExt cx="1824" cy="1591"/>
          </a:xfrm>
        </p:grpSpPr>
        <p:sp>
          <p:nvSpPr>
            <p:cNvPr id="179" name="Text Box 57">
              <a:extLst>
                <a:ext uri="{FF2B5EF4-FFF2-40B4-BE49-F238E27FC236}">
                  <a16:creationId xmlns:a16="http://schemas.microsoft.com/office/drawing/2014/main" xmlns="" id="{FA5908E9-7C8B-736C-9068-C3C0B443A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" y="3605"/>
              <a:ext cx="154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Everyone else (“ministers”)</a:t>
              </a:r>
            </a:p>
          </p:txBody>
        </p:sp>
        <p:sp>
          <p:nvSpPr>
            <p:cNvPr id="180" name="Line 58">
              <a:extLst>
                <a:ext uri="{FF2B5EF4-FFF2-40B4-BE49-F238E27FC236}">
                  <a16:creationId xmlns:a16="http://schemas.microsoft.com/office/drawing/2014/main" xmlns="" id="{B5CDE2FF-DE94-BA33-0E68-9294AF753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05" y="3308"/>
              <a:ext cx="389" cy="36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1" name="Line 59">
              <a:extLst>
                <a:ext uri="{FF2B5EF4-FFF2-40B4-BE49-F238E27FC236}">
                  <a16:creationId xmlns:a16="http://schemas.microsoft.com/office/drawing/2014/main" xmlns="" id="{274E2692-C761-629C-2297-6F70EAA46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9" y="3486"/>
              <a:ext cx="623" cy="20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2" name="Line 66">
              <a:extLst>
                <a:ext uri="{FF2B5EF4-FFF2-40B4-BE49-F238E27FC236}">
                  <a16:creationId xmlns:a16="http://schemas.microsoft.com/office/drawing/2014/main" xmlns="" id="{055C1A54-1300-99A5-9FC9-625C4B520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2693"/>
              <a:ext cx="94" cy="99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83" name="Group 45">
            <a:extLst>
              <a:ext uri="{FF2B5EF4-FFF2-40B4-BE49-F238E27FC236}">
                <a16:creationId xmlns:a16="http://schemas.microsoft.com/office/drawing/2014/main" xmlns="" id="{E336E0C1-F41C-F57E-CDD7-2CDC457048B2}"/>
              </a:ext>
            </a:extLst>
          </p:cNvPr>
          <p:cNvGrpSpPr>
            <a:grpSpLocks/>
          </p:cNvGrpSpPr>
          <p:nvPr/>
        </p:nvGrpSpPr>
        <p:grpSpPr bwMode="auto">
          <a:xfrm>
            <a:off x="7469577" y="241464"/>
            <a:ext cx="2947988" cy="671513"/>
            <a:chOff x="2607" y="762"/>
            <a:chExt cx="1857" cy="423"/>
          </a:xfrm>
        </p:grpSpPr>
        <p:sp>
          <p:nvSpPr>
            <p:cNvPr id="184" name="Text Box 46">
              <a:extLst>
                <a:ext uri="{FF2B5EF4-FFF2-40B4-BE49-F238E27FC236}">
                  <a16:creationId xmlns:a16="http://schemas.microsoft.com/office/drawing/2014/main" xmlns="" id="{118F5C7D-C98F-BF6B-39B7-043F56D94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762"/>
              <a:ext cx="1200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339725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Christ</a:t>
              </a:r>
            </a:p>
          </p:txBody>
        </p:sp>
        <p:sp>
          <p:nvSpPr>
            <p:cNvPr id="185" name="Line 47">
              <a:extLst>
                <a:ext uri="{FF2B5EF4-FFF2-40B4-BE49-F238E27FC236}">
                  <a16:creationId xmlns:a16="http://schemas.microsoft.com/office/drawing/2014/main" xmlns="" id="{EA17FEAB-B15D-0BF4-E323-1A6CB678AD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7" y="992"/>
              <a:ext cx="649" cy="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8873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04399" cy="4838700"/>
          </a:xfrm>
        </p:spPr>
        <p:txBody>
          <a:bodyPr/>
          <a:lstStyle/>
          <a:p>
            <a:r>
              <a:rPr lang="en-US" baseline="30000" dirty="0"/>
              <a:t>13</a:t>
            </a:r>
            <a:r>
              <a:rPr lang="en-US" dirty="0"/>
              <a:t> This will continue until we all come to such </a:t>
            </a:r>
            <a:r>
              <a:rPr lang="en-US" u="sng" dirty="0"/>
              <a:t>unity</a:t>
            </a:r>
            <a:r>
              <a:rPr lang="en-US" dirty="0"/>
              <a:t> in our faith </a:t>
            </a:r>
          </a:p>
          <a:p>
            <a:r>
              <a:rPr lang="en-US" dirty="0"/>
              <a:t>	and </a:t>
            </a:r>
            <a:r>
              <a:rPr lang="en-US" u="sng" dirty="0"/>
              <a:t>knowledge</a:t>
            </a:r>
            <a:r>
              <a:rPr lang="en-US" dirty="0"/>
              <a:t> of God’s Son </a:t>
            </a:r>
          </a:p>
          <a:p>
            <a:r>
              <a:rPr lang="en-US" dirty="0"/>
              <a:t>	that we will be </a:t>
            </a:r>
            <a:r>
              <a:rPr lang="en-US" u="sng" dirty="0"/>
              <a:t>mature</a:t>
            </a:r>
            <a:r>
              <a:rPr lang="en-US" dirty="0"/>
              <a:t> in the Lord, </a:t>
            </a:r>
          </a:p>
          <a:p>
            <a:r>
              <a:rPr lang="en-US" dirty="0"/>
              <a:t>	</a:t>
            </a:r>
            <a:r>
              <a:rPr lang="en-US" u="sng" dirty="0"/>
              <a:t>measuring up</a:t>
            </a:r>
            <a:r>
              <a:rPr lang="en-US" dirty="0"/>
              <a:t> to the full and complete standard of Christ.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B0FD4-F061-B777-46DD-6EA154527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Intended Result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5258993C-7A9A-05E3-C384-906BDBD4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700" y="160285"/>
            <a:ext cx="1031060" cy="102739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0" name="Group 77">
            <a:extLst>
              <a:ext uri="{FF2B5EF4-FFF2-40B4-BE49-F238E27FC236}">
                <a16:creationId xmlns:a16="http://schemas.microsoft.com/office/drawing/2014/main" xmlns="" id="{BB96AFCB-35D4-3F27-EB39-37CA25C1F0E3}"/>
              </a:ext>
            </a:extLst>
          </p:cNvPr>
          <p:cNvGrpSpPr>
            <a:grpSpLocks/>
          </p:cNvGrpSpPr>
          <p:nvPr/>
        </p:nvGrpSpPr>
        <p:grpSpPr bwMode="auto">
          <a:xfrm>
            <a:off x="6497288" y="1255713"/>
            <a:ext cx="3459512" cy="3651577"/>
            <a:chOff x="1248" y="1200"/>
            <a:chExt cx="2688" cy="2928"/>
          </a:xfrm>
        </p:grpSpPr>
        <p:sp>
          <p:nvSpPr>
            <p:cNvPr id="132" name="Oval 5">
              <a:extLst>
                <a:ext uri="{FF2B5EF4-FFF2-40B4-BE49-F238E27FC236}">
                  <a16:creationId xmlns:a16="http://schemas.microsoft.com/office/drawing/2014/main" xmlns="" id="{17591770-F251-CB10-9A59-5C0F868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xmlns="" id="{C8A1C58F-5B44-37AB-0539-48BBB5D9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xmlns="" id="{59CC742C-36F2-4E1C-FA8B-2B573B3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xmlns="" id="{7975CC79-50FB-9F68-53B6-CDA58B3E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6" name="Oval 9">
              <a:extLst>
                <a:ext uri="{FF2B5EF4-FFF2-40B4-BE49-F238E27FC236}">
                  <a16:creationId xmlns:a16="http://schemas.microsoft.com/office/drawing/2014/main" xmlns="" id="{1D54B6ED-F1E5-2742-A1D4-CDA23C5F3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Oval 10">
              <a:extLst>
                <a:ext uri="{FF2B5EF4-FFF2-40B4-BE49-F238E27FC236}">
                  <a16:creationId xmlns:a16="http://schemas.microsoft.com/office/drawing/2014/main" xmlns="" id="{43356F96-F614-8BEE-59E4-12F6D64F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xmlns="" id="{7F6CCFD0-8089-8DF9-AFF3-7D01FFC2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xmlns="" id="{AEE9B0EE-8CF1-3A07-CD37-2EBAD25C1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46F616D3-1CBB-4BEA-BFE7-F23A9EA1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1" name="Oval 14">
              <a:extLst>
                <a:ext uri="{FF2B5EF4-FFF2-40B4-BE49-F238E27FC236}">
                  <a16:creationId xmlns:a16="http://schemas.microsoft.com/office/drawing/2014/main" xmlns="" id="{EA63326A-6894-CC6B-4044-F1B5F80E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xmlns="" id="{BD2587C1-07C0-BF2C-16AA-4106A3E8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" name="Oval 16">
              <a:extLst>
                <a:ext uri="{FF2B5EF4-FFF2-40B4-BE49-F238E27FC236}">
                  <a16:creationId xmlns:a16="http://schemas.microsoft.com/office/drawing/2014/main" xmlns="" id="{F7DF4336-A2CA-549E-3DC4-127995E4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" name="Oval 17">
              <a:extLst>
                <a:ext uri="{FF2B5EF4-FFF2-40B4-BE49-F238E27FC236}">
                  <a16:creationId xmlns:a16="http://schemas.microsoft.com/office/drawing/2014/main" xmlns="" id="{3C1F4642-4E9F-01A1-0DE9-2A0F59CA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5" name="Oval 18">
              <a:extLst>
                <a:ext uri="{FF2B5EF4-FFF2-40B4-BE49-F238E27FC236}">
                  <a16:creationId xmlns:a16="http://schemas.microsoft.com/office/drawing/2014/main" xmlns="" id="{CC7DE238-9DC9-978A-B0B2-3921C9FF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6" name="Oval 19">
              <a:extLst>
                <a:ext uri="{FF2B5EF4-FFF2-40B4-BE49-F238E27FC236}">
                  <a16:creationId xmlns:a16="http://schemas.microsoft.com/office/drawing/2014/main" xmlns="" id="{8DB73691-880F-28EB-11E3-635C7460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7" name="Oval 20">
              <a:extLst>
                <a:ext uri="{FF2B5EF4-FFF2-40B4-BE49-F238E27FC236}">
                  <a16:creationId xmlns:a16="http://schemas.microsoft.com/office/drawing/2014/main" xmlns="" id="{B00A10C2-3D35-1476-8B98-50EA72B8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8" name="Oval 21">
              <a:extLst>
                <a:ext uri="{FF2B5EF4-FFF2-40B4-BE49-F238E27FC236}">
                  <a16:creationId xmlns:a16="http://schemas.microsoft.com/office/drawing/2014/main" xmlns="" id="{19F4F9E3-F030-AFED-1435-74B1F883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9" name="Oval 22">
              <a:extLst>
                <a:ext uri="{FF2B5EF4-FFF2-40B4-BE49-F238E27FC236}">
                  <a16:creationId xmlns:a16="http://schemas.microsoft.com/office/drawing/2014/main" xmlns="" id="{61627933-AB7E-D853-BA14-343130CB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0" name="Oval 23">
              <a:extLst>
                <a:ext uri="{FF2B5EF4-FFF2-40B4-BE49-F238E27FC236}">
                  <a16:creationId xmlns:a16="http://schemas.microsoft.com/office/drawing/2014/main" xmlns="" id="{4F7D40A8-9455-50C9-EC08-023E8572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1" name="Oval 24">
              <a:extLst>
                <a:ext uri="{FF2B5EF4-FFF2-40B4-BE49-F238E27FC236}">
                  <a16:creationId xmlns:a16="http://schemas.microsoft.com/office/drawing/2014/main" xmlns="" id="{75FE9523-78F5-CD8B-5702-6333E54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2" name="Oval 25">
              <a:extLst>
                <a:ext uri="{FF2B5EF4-FFF2-40B4-BE49-F238E27FC236}">
                  <a16:creationId xmlns:a16="http://schemas.microsoft.com/office/drawing/2014/main" xmlns="" id="{452C696D-DDFF-645B-B10B-844841AC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" name="Oval 26">
              <a:extLst>
                <a:ext uri="{FF2B5EF4-FFF2-40B4-BE49-F238E27FC236}">
                  <a16:creationId xmlns:a16="http://schemas.microsoft.com/office/drawing/2014/main" xmlns="" id="{4DA01107-7B34-5EAA-FEAF-2E69CC96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4" name="Oval 27">
              <a:extLst>
                <a:ext uri="{FF2B5EF4-FFF2-40B4-BE49-F238E27FC236}">
                  <a16:creationId xmlns:a16="http://schemas.microsoft.com/office/drawing/2014/main" xmlns="" id="{28FC3B35-D07C-821B-997E-1161E7A7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5" name="Oval 28">
              <a:extLst>
                <a:ext uri="{FF2B5EF4-FFF2-40B4-BE49-F238E27FC236}">
                  <a16:creationId xmlns:a16="http://schemas.microsoft.com/office/drawing/2014/main" xmlns="" id="{5D583AD5-4756-92A1-9614-D9962FD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xmlns="" id="{1191D7FF-6313-EF69-5FB0-DC635636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7" name="Oval 30">
              <a:extLst>
                <a:ext uri="{FF2B5EF4-FFF2-40B4-BE49-F238E27FC236}">
                  <a16:creationId xmlns:a16="http://schemas.microsoft.com/office/drawing/2014/main" xmlns="" id="{A13B0953-C723-E9BD-18C2-681B3F5D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8" name="Oval 31">
              <a:extLst>
                <a:ext uri="{FF2B5EF4-FFF2-40B4-BE49-F238E27FC236}">
                  <a16:creationId xmlns:a16="http://schemas.microsoft.com/office/drawing/2014/main" xmlns="" id="{B467EB36-8BEB-4E1D-66CF-7E20F064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Oval 32">
              <a:extLst>
                <a:ext uri="{FF2B5EF4-FFF2-40B4-BE49-F238E27FC236}">
                  <a16:creationId xmlns:a16="http://schemas.microsoft.com/office/drawing/2014/main" xmlns="" id="{3CC3BC53-938A-C429-CD93-4009881E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xmlns="" id="{7F6E75A5-6184-930C-D246-A8752E8D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xmlns="" id="{B462A0BA-1FE9-EDAB-0D79-901B22519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Line 35">
              <a:extLst>
                <a:ext uri="{FF2B5EF4-FFF2-40B4-BE49-F238E27FC236}">
                  <a16:creationId xmlns:a16="http://schemas.microsoft.com/office/drawing/2014/main" xmlns="" id="{5FA0C7D3-A361-9F48-A0C6-336C6764A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Line 36">
              <a:extLst>
                <a:ext uri="{FF2B5EF4-FFF2-40B4-BE49-F238E27FC236}">
                  <a16:creationId xmlns:a16="http://schemas.microsoft.com/office/drawing/2014/main" xmlns="" id="{5260780F-BE5D-7088-3522-0094C3F3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Line 37">
              <a:extLst>
                <a:ext uri="{FF2B5EF4-FFF2-40B4-BE49-F238E27FC236}">
                  <a16:creationId xmlns:a16="http://schemas.microsoft.com/office/drawing/2014/main" xmlns="" id="{1D1E4E89-57D1-CA69-2F70-AAF861F2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Line 38">
              <a:extLst>
                <a:ext uri="{FF2B5EF4-FFF2-40B4-BE49-F238E27FC236}">
                  <a16:creationId xmlns:a16="http://schemas.microsoft.com/office/drawing/2014/main" xmlns="" id="{225DCE20-87F0-3971-5322-F0868961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Line 39">
              <a:extLst>
                <a:ext uri="{FF2B5EF4-FFF2-40B4-BE49-F238E27FC236}">
                  <a16:creationId xmlns:a16="http://schemas.microsoft.com/office/drawing/2014/main" xmlns="" id="{CAEF7DA8-A7F2-5AB7-F027-FA1682DE0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Line 40">
              <a:extLst>
                <a:ext uri="{FF2B5EF4-FFF2-40B4-BE49-F238E27FC236}">
                  <a16:creationId xmlns:a16="http://schemas.microsoft.com/office/drawing/2014/main" xmlns="" id="{681941A0-C507-A1AD-E69B-0A8213FD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Line 41">
              <a:extLst>
                <a:ext uri="{FF2B5EF4-FFF2-40B4-BE49-F238E27FC236}">
                  <a16:creationId xmlns:a16="http://schemas.microsoft.com/office/drawing/2014/main" xmlns="" id="{E491ECB5-0A28-A46C-F11C-5D8D59D3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Line 42">
              <a:extLst>
                <a:ext uri="{FF2B5EF4-FFF2-40B4-BE49-F238E27FC236}">
                  <a16:creationId xmlns:a16="http://schemas.microsoft.com/office/drawing/2014/main" xmlns="" id="{17D000C5-0737-3A58-8A38-F0149D19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Line 43">
              <a:extLst>
                <a:ext uri="{FF2B5EF4-FFF2-40B4-BE49-F238E27FC236}">
                  <a16:creationId xmlns:a16="http://schemas.microsoft.com/office/drawing/2014/main" xmlns="" id="{12ED81F3-6304-F95C-5519-EC0B16CE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1" name="Line 44">
              <a:extLst>
                <a:ext uri="{FF2B5EF4-FFF2-40B4-BE49-F238E27FC236}">
                  <a16:creationId xmlns:a16="http://schemas.microsoft.com/office/drawing/2014/main" xmlns="" id="{0B2F2778-B634-D560-C879-524765C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xmlns="" id="{CE500EC7-28F4-4CD8-D1A9-1967F3B4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6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Make every effort to preserve </a:t>
            </a:r>
            <a:br>
              <a:rPr lang="en-US" dirty="0"/>
            </a:br>
            <a:r>
              <a:rPr lang="en-US" dirty="0"/>
              <a:t>the unity of the Spirit…</a:t>
            </a:r>
          </a:p>
          <a:p>
            <a:r>
              <a:rPr lang="en-US" baseline="30000" dirty="0"/>
              <a:t>4</a:t>
            </a:r>
            <a:r>
              <a:rPr lang="en-US" dirty="0"/>
              <a:t> There is </a:t>
            </a:r>
            <a:r>
              <a:rPr lang="en-US" u="sng" dirty="0"/>
              <a:t>one body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xmlns="" id="{0E74AD82-380E-D714-F9F5-83BC1544CC4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22" name="Oval 13">
              <a:extLst>
                <a:ext uri="{FF2B5EF4-FFF2-40B4-BE49-F238E27FC236}">
                  <a16:creationId xmlns:a16="http://schemas.microsoft.com/office/drawing/2014/main" xmlns="" id="{D295C0B6-9518-83AF-0363-C53BA099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xmlns="" id="{3789C350-853E-5162-98D2-DB411D024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xmlns="" id="{86AFB050-9B2B-D840-11F2-755395DA9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xmlns="" id="{6C533751-012C-F999-5C87-2D0983C68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xmlns="" id="{670BE71E-7E86-F1D4-46E0-ACA7E9310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xmlns="" id="{68AC7A1D-956C-248F-505A-378F7634C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xmlns="" id="{62F5D5F5-C525-C723-836F-46C4DF388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TextBox 20">
            <a:extLst>
              <a:ext uri="{FF2B5EF4-FFF2-40B4-BE49-F238E27FC236}">
                <a16:creationId xmlns:a16="http://schemas.microsoft.com/office/drawing/2014/main" xmlns="" id="{5577286D-7A4D-9787-34AD-59A76F23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30" name="Group 36">
            <a:extLst>
              <a:ext uri="{FF2B5EF4-FFF2-40B4-BE49-F238E27FC236}">
                <a16:creationId xmlns:a16="http://schemas.microsoft.com/office/drawing/2014/main" xmlns="" id="{9A62C9FA-3593-E626-CEE5-914859FF7E2F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xmlns="" id="{42D40DA1-E7FF-9698-67CF-D3909C67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xmlns="" id="{C4C593AA-A582-098F-333F-68B8A3DE0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xmlns="" id="{16191B41-F568-95B3-1326-9209C3C1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xmlns="" id="{F7539ED9-D608-2739-E6A6-62C2C775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xmlns="" id="{99CC9269-96D6-4409-B756-55E74B349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20">
            <a:extLst>
              <a:ext uri="{FF2B5EF4-FFF2-40B4-BE49-F238E27FC236}">
                <a16:creationId xmlns:a16="http://schemas.microsoft.com/office/drawing/2014/main" xmlns="" id="{E3CFC0EE-99C4-1EBB-0E05-1A220574DECC}"/>
              </a:ext>
            </a:extLst>
          </p:cNvPr>
          <p:cNvGrpSpPr>
            <a:grpSpLocks/>
          </p:cNvGrpSpPr>
          <p:nvPr/>
        </p:nvGrpSpPr>
        <p:grpSpPr bwMode="auto">
          <a:xfrm>
            <a:off x="6122086" y="3244680"/>
            <a:ext cx="152400" cy="533400"/>
            <a:chOff x="-336" y="1008"/>
            <a:chExt cx="96" cy="336"/>
          </a:xfrm>
        </p:grpSpPr>
        <p:sp>
          <p:nvSpPr>
            <p:cNvPr id="38" name="Oval 21">
              <a:extLst>
                <a:ext uri="{FF2B5EF4-FFF2-40B4-BE49-F238E27FC236}">
                  <a16:creationId xmlns:a16="http://schemas.microsoft.com/office/drawing/2014/main" xmlns="" id="{1EB0A08B-D446-B3DB-184F-6534D067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xmlns="" id="{73573176-7F5A-0C32-B30E-03DB3713E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xmlns="" id="{F3DDA534-8754-D4C0-D4C7-165B27C91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Line 24">
              <a:extLst>
                <a:ext uri="{FF2B5EF4-FFF2-40B4-BE49-F238E27FC236}">
                  <a16:creationId xmlns:a16="http://schemas.microsoft.com/office/drawing/2014/main" xmlns="" id="{06EBAC5C-AED7-8A01-4C3D-E7C25A0C7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xmlns="" id="{F86B5A10-0082-FD3D-87F6-2F31EDC1E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3" name="Group 26">
            <a:extLst>
              <a:ext uri="{FF2B5EF4-FFF2-40B4-BE49-F238E27FC236}">
                <a16:creationId xmlns:a16="http://schemas.microsoft.com/office/drawing/2014/main" xmlns="" id="{C34A84CF-CA5E-79EB-8A10-2E8F4DACB6C6}"/>
              </a:ext>
            </a:extLst>
          </p:cNvPr>
          <p:cNvGrpSpPr>
            <a:grpSpLocks/>
          </p:cNvGrpSpPr>
          <p:nvPr/>
        </p:nvGrpSpPr>
        <p:grpSpPr bwMode="auto">
          <a:xfrm>
            <a:off x="6503086" y="3320880"/>
            <a:ext cx="152400" cy="533400"/>
            <a:chOff x="-336" y="1008"/>
            <a:chExt cx="96" cy="336"/>
          </a:xfrm>
        </p:grpSpPr>
        <p:sp>
          <p:nvSpPr>
            <p:cNvPr id="44" name="Oval 27">
              <a:extLst>
                <a:ext uri="{FF2B5EF4-FFF2-40B4-BE49-F238E27FC236}">
                  <a16:creationId xmlns:a16="http://schemas.microsoft.com/office/drawing/2014/main" xmlns="" id="{2248AD04-5644-E727-766C-04CC2B080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xmlns="" id="{8373F438-0B81-A3F2-A0FA-E1C5A4961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29">
              <a:extLst>
                <a:ext uri="{FF2B5EF4-FFF2-40B4-BE49-F238E27FC236}">
                  <a16:creationId xmlns:a16="http://schemas.microsoft.com/office/drawing/2014/main" xmlns="" id="{C9C66A05-454A-E9AD-FEBF-4BC6DC6C3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30">
              <a:extLst>
                <a:ext uri="{FF2B5EF4-FFF2-40B4-BE49-F238E27FC236}">
                  <a16:creationId xmlns:a16="http://schemas.microsoft.com/office/drawing/2014/main" xmlns="" id="{90E4E778-B40D-93BA-57BC-EA102A52CD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31">
              <a:extLst>
                <a:ext uri="{FF2B5EF4-FFF2-40B4-BE49-F238E27FC236}">
                  <a16:creationId xmlns:a16="http://schemas.microsoft.com/office/drawing/2014/main" xmlns="" id="{3B8F5178-A7DE-7525-B425-19C996B31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32">
            <a:extLst>
              <a:ext uri="{FF2B5EF4-FFF2-40B4-BE49-F238E27FC236}">
                <a16:creationId xmlns:a16="http://schemas.microsoft.com/office/drawing/2014/main" xmlns="" id="{2A97EC10-0352-A37E-E67F-52EFE6834DC0}"/>
              </a:ext>
            </a:extLst>
          </p:cNvPr>
          <p:cNvGrpSpPr>
            <a:grpSpLocks/>
          </p:cNvGrpSpPr>
          <p:nvPr/>
        </p:nvGrpSpPr>
        <p:grpSpPr bwMode="auto">
          <a:xfrm>
            <a:off x="6122086" y="2939880"/>
            <a:ext cx="152400" cy="533400"/>
            <a:chOff x="-336" y="1008"/>
            <a:chExt cx="96" cy="336"/>
          </a:xfrm>
        </p:grpSpPr>
        <p:sp>
          <p:nvSpPr>
            <p:cNvPr id="50" name="Oval 33">
              <a:extLst>
                <a:ext uri="{FF2B5EF4-FFF2-40B4-BE49-F238E27FC236}">
                  <a16:creationId xmlns:a16="http://schemas.microsoft.com/office/drawing/2014/main" xmlns="" id="{CB56AEF3-993F-0887-CDE0-6424A0F05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xmlns="" id="{59B7D1E2-1527-35AB-97C4-90CA5F23D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xmlns="" id="{89BFFA1F-B2EE-B862-0B2A-47BAA34F4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xmlns="" id="{CC309E65-B826-7C5F-F9DA-4401CDBA0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xmlns="" id="{C001B94D-DB4C-367D-E3BF-2450D94CC3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xmlns="" id="{322B11CE-BA50-F9CB-E57B-6312F05A8C00}"/>
              </a:ext>
            </a:extLst>
          </p:cNvPr>
          <p:cNvGrpSpPr>
            <a:grpSpLocks/>
          </p:cNvGrpSpPr>
          <p:nvPr/>
        </p:nvGrpSpPr>
        <p:grpSpPr bwMode="auto">
          <a:xfrm>
            <a:off x="6503086" y="3397080"/>
            <a:ext cx="152400" cy="533400"/>
            <a:chOff x="-336" y="1008"/>
            <a:chExt cx="96" cy="336"/>
          </a:xfrm>
        </p:grpSpPr>
        <p:sp>
          <p:nvSpPr>
            <p:cNvPr id="56" name="Oval 39">
              <a:extLst>
                <a:ext uri="{FF2B5EF4-FFF2-40B4-BE49-F238E27FC236}">
                  <a16:creationId xmlns:a16="http://schemas.microsoft.com/office/drawing/2014/main" xmlns="" id="{5533C482-A252-B13E-99D2-1C8C04C8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xmlns="" id="{863EC98A-D282-A2FF-4BDC-49BB1C8CE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xmlns="" id="{A02B8A13-E873-2F42-727A-EA7A98347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xmlns="" id="{41C99E9A-7D20-B12A-DFCC-BE92D9094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xmlns="" id="{F1CC3D78-6FF2-4088-0173-0F120D8558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" name="Group 44">
            <a:extLst>
              <a:ext uri="{FF2B5EF4-FFF2-40B4-BE49-F238E27FC236}">
                <a16:creationId xmlns:a16="http://schemas.microsoft.com/office/drawing/2014/main" xmlns="" id="{EBD86261-63F1-086C-69A6-520C77D9F122}"/>
              </a:ext>
            </a:extLst>
          </p:cNvPr>
          <p:cNvGrpSpPr>
            <a:grpSpLocks/>
          </p:cNvGrpSpPr>
          <p:nvPr/>
        </p:nvGrpSpPr>
        <p:grpSpPr bwMode="auto">
          <a:xfrm>
            <a:off x="6122086" y="3168480"/>
            <a:ext cx="152400" cy="533400"/>
            <a:chOff x="-336" y="1008"/>
            <a:chExt cx="96" cy="336"/>
          </a:xfrm>
        </p:grpSpPr>
        <p:sp>
          <p:nvSpPr>
            <p:cNvPr id="62" name="Oval 45">
              <a:extLst>
                <a:ext uri="{FF2B5EF4-FFF2-40B4-BE49-F238E27FC236}">
                  <a16:creationId xmlns:a16="http://schemas.microsoft.com/office/drawing/2014/main" xmlns="" id="{F248E90B-BD8D-E398-43AE-7CCB09DFD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xmlns="" id="{DEC40468-25AE-123A-1A26-2C12E090E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xmlns="" id="{D246AAB3-A8EA-9B25-C1CB-3AD43AED2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xmlns="" id="{2072AAF9-FF65-C72F-245D-C776590C8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xmlns="" id="{F5FD5BF8-3015-7120-FB74-29007D89D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859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C 0.05875 -0.06027 0.11781 -0.12055 0.16906 -0.14333 C 0.22031 -0.16583 0.26375 -0.15083 0.3075 -0.13583 " pathEditMode="relative" rAng="0" ptsTypes="AAA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5" y="-7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C 0.04438 -0.07778 0.08922 -0.15556 0.12797 -0.185 C 0.16672 -0.21417 0.19938 -0.19472 0.2325 -0.17528 " pathEditMode="relative" rAng="0" ptsTypes="AAA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5" y="-10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5766 -0.03833 0.11547 -0.07667 0.16563 -0.09111 C 0.21594 -0.10555 0.25844 -0.09583 0.30109 -0.08639 " pathEditMode="relative" rAng="0" ptsTypes="AAA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47" y="-4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4422 -0.06028 0.08906 -0.12055 0.12781 -0.14333 C 0.16656 -0.16583 0.19938 -0.15083 0.2325 -0.13583 " pathEditMode="relative" rAng="0" ptsTypes="AAA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5" y="-775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575 -0.03833 0.11516 -0.07667 0.16516 -0.09111 C 0.21516 -0.10555 0.2575 -0.09583 0.3 -0.08639 " pathEditMode="relative" rAng="0" ptsTypes="A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4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04399" cy="4838700"/>
          </a:xfrm>
        </p:spPr>
        <p:txBody>
          <a:bodyPr/>
          <a:lstStyle/>
          <a:p>
            <a:r>
              <a:rPr lang="en-US" baseline="30000" dirty="0"/>
              <a:t>14</a:t>
            </a:r>
            <a:r>
              <a:rPr lang="en-US" dirty="0"/>
              <a:t> Then we will </a:t>
            </a:r>
            <a:r>
              <a:rPr lang="en-US" u="sng" dirty="0"/>
              <a:t>no longer be immature</a:t>
            </a:r>
            <a:r>
              <a:rPr lang="en-US" dirty="0"/>
              <a:t> like children.</a:t>
            </a:r>
          </a:p>
          <a:p>
            <a:r>
              <a:rPr lang="en-US" dirty="0"/>
              <a:t>	We </a:t>
            </a:r>
            <a:r>
              <a:rPr lang="en-US" u="sng" dirty="0"/>
              <a:t>won’t be tossed and blown about</a:t>
            </a:r>
            <a:r>
              <a:rPr lang="en-US" dirty="0"/>
              <a:t> by every wind of new teaching.</a:t>
            </a:r>
          </a:p>
          <a:p>
            <a:r>
              <a:rPr lang="en-US" dirty="0"/>
              <a:t>	We </a:t>
            </a:r>
            <a:r>
              <a:rPr lang="en-US" u="sng" dirty="0"/>
              <a:t>will not be influenced</a:t>
            </a:r>
            <a:r>
              <a:rPr lang="en-US" dirty="0"/>
              <a:t> when people try to trick us with lies so clever they sound like the truth.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B0FD4-F061-B777-46DD-6EA154527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Intended Result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5258993C-7A9A-05E3-C384-906BDBD4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700" y="160285"/>
            <a:ext cx="1031060" cy="102739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0" name="Group 77">
            <a:extLst>
              <a:ext uri="{FF2B5EF4-FFF2-40B4-BE49-F238E27FC236}">
                <a16:creationId xmlns:a16="http://schemas.microsoft.com/office/drawing/2014/main" xmlns="" id="{BB96AFCB-35D4-3F27-EB39-37CA25C1F0E3}"/>
              </a:ext>
            </a:extLst>
          </p:cNvPr>
          <p:cNvGrpSpPr>
            <a:grpSpLocks/>
          </p:cNvGrpSpPr>
          <p:nvPr/>
        </p:nvGrpSpPr>
        <p:grpSpPr bwMode="auto">
          <a:xfrm>
            <a:off x="6497288" y="1255713"/>
            <a:ext cx="3459512" cy="3651577"/>
            <a:chOff x="1248" y="1200"/>
            <a:chExt cx="2688" cy="2928"/>
          </a:xfrm>
        </p:grpSpPr>
        <p:sp>
          <p:nvSpPr>
            <p:cNvPr id="132" name="Oval 5">
              <a:extLst>
                <a:ext uri="{FF2B5EF4-FFF2-40B4-BE49-F238E27FC236}">
                  <a16:creationId xmlns:a16="http://schemas.microsoft.com/office/drawing/2014/main" xmlns="" id="{17591770-F251-CB10-9A59-5C0F868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xmlns="" id="{C8A1C58F-5B44-37AB-0539-48BBB5D9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xmlns="" id="{59CC742C-36F2-4E1C-FA8B-2B573B3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xmlns="" id="{7975CC79-50FB-9F68-53B6-CDA58B3E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6" name="Oval 9">
              <a:extLst>
                <a:ext uri="{FF2B5EF4-FFF2-40B4-BE49-F238E27FC236}">
                  <a16:creationId xmlns:a16="http://schemas.microsoft.com/office/drawing/2014/main" xmlns="" id="{1D54B6ED-F1E5-2742-A1D4-CDA23C5F3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Oval 10">
              <a:extLst>
                <a:ext uri="{FF2B5EF4-FFF2-40B4-BE49-F238E27FC236}">
                  <a16:creationId xmlns:a16="http://schemas.microsoft.com/office/drawing/2014/main" xmlns="" id="{43356F96-F614-8BEE-59E4-12F6D64F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xmlns="" id="{7F6CCFD0-8089-8DF9-AFF3-7D01FFC2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xmlns="" id="{AEE9B0EE-8CF1-3A07-CD37-2EBAD25C1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46F616D3-1CBB-4BEA-BFE7-F23A9EA1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1" name="Oval 14">
              <a:extLst>
                <a:ext uri="{FF2B5EF4-FFF2-40B4-BE49-F238E27FC236}">
                  <a16:creationId xmlns:a16="http://schemas.microsoft.com/office/drawing/2014/main" xmlns="" id="{EA63326A-6894-CC6B-4044-F1B5F80E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xmlns="" id="{BD2587C1-07C0-BF2C-16AA-4106A3E8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" name="Oval 16">
              <a:extLst>
                <a:ext uri="{FF2B5EF4-FFF2-40B4-BE49-F238E27FC236}">
                  <a16:creationId xmlns:a16="http://schemas.microsoft.com/office/drawing/2014/main" xmlns="" id="{F7DF4336-A2CA-549E-3DC4-127995E4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" name="Oval 17">
              <a:extLst>
                <a:ext uri="{FF2B5EF4-FFF2-40B4-BE49-F238E27FC236}">
                  <a16:creationId xmlns:a16="http://schemas.microsoft.com/office/drawing/2014/main" xmlns="" id="{3C1F4642-4E9F-01A1-0DE9-2A0F59CA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5" name="Oval 18">
              <a:extLst>
                <a:ext uri="{FF2B5EF4-FFF2-40B4-BE49-F238E27FC236}">
                  <a16:creationId xmlns:a16="http://schemas.microsoft.com/office/drawing/2014/main" xmlns="" id="{CC7DE238-9DC9-978A-B0B2-3921C9FF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6" name="Oval 19">
              <a:extLst>
                <a:ext uri="{FF2B5EF4-FFF2-40B4-BE49-F238E27FC236}">
                  <a16:creationId xmlns:a16="http://schemas.microsoft.com/office/drawing/2014/main" xmlns="" id="{8DB73691-880F-28EB-11E3-635C7460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7" name="Oval 20">
              <a:extLst>
                <a:ext uri="{FF2B5EF4-FFF2-40B4-BE49-F238E27FC236}">
                  <a16:creationId xmlns:a16="http://schemas.microsoft.com/office/drawing/2014/main" xmlns="" id="{B00A10C2-3D35-1476-8B98-50EA72B8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8" name="Oval 21">
              <a:extLst>
                <a:ext uri="{FF2B5EF4-FFF2-40B4-BE49-F238E27FC236}">
                  <a16:creationId xmlns:a16="http://schemas.microsoft.com/office/drawing/2014/main" xmlns="" id="{19F4F9E3-F030-AFED-1435-74B1F883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9" name="Oval 22">
              <a:extLst>
                <a:ext uri="{FF2B5EF4-FFF2-40B4-BE49-F238E27FC236}">
                  <a16:creationId xmlns:a16="http://schemas.microsoft.com/office/drawing/2014/main" xmlns="" id="{61627933-AB7E-D853-BA14-343130CB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0" name="Oval 23">
              <a:extLst>
                <a:ext uri="{FF2B5EF4-FFF2-40B4-BE49-F238E27FC236}">
                  <a16:creationId xmlns:a16="http://schemas.microsoft.com/office/drawing/2014/main" xmlns="" id="{4F7D40A8-9455-50C9-EC08-023E8572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1" name="Oval 24">
              <a:extLst>
                <a:ext uri="{FF2B5EF4-FFF2-40B4-BE49-F238E27FC236}">
                  <a16:creationId xmlns:a16="http://schemas.microsoft.com/office/drawing/2014/main" xmlns="" id="{75FE9523-78F5-CD8B-5702-6333E54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2" name="Oval 25">
              <a:extLst>
                <a:ext uri="{FF2B5EF4-FFF2-40B4-BE49-F238E27FC236}">
                  <a16:creationId xmlns:a16="http://schemas.microsoft.com/office/drawing/2014/main" xmlns="" id="{452C696D-DDFF-645B-B10B-844841AC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" name="Oval 26">
              <a:extLst>
                <a:ext uri="{FF2B5EF4-FFF2-40B4-BE49-F238E27FC236}">
                  <a16:creationId xmlns:a16="http://schemas.microsoft.com/office/drawing/2014/main" xmlns="" id="{4DA01107-7B34-5EAA-FEAF-2E69CC96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4" name="Oval 27">
              <a:extLst>
                <a:ext uri="{FF2B5EF4-FFF2-40B4-BE49-F238E27FC236}">
                  <a16:creationId xmlns:a16="http://schemas.microsoft.com/office/drawing/2014/main" xmlns="" id="{28FC3B35-D07C-821B-997E-1161E7A7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5" name="Oval 28">
              <a:extLst>
                <a:ext uri="{FF2B5EF4-FFF2-40B4-BE49-F238E27FC236}">
                  <a16:creationId xmlns:a16="http://schemas.microsoft.com/office/drawing/2014/main" xmlns="" id="{5D583AD5-4756-92A1-9614-D9962FD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xmlns="" id="{1191D7FF-6313-EF69-5FB0-DC635636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7" name="Oval 30">
              <a:extLst>
                <a:ext uri="{FF2B5EF4-FFF2-40B4-BE49-F238E27FC236}">
                  <a16:creationId xmlns:a16="http://schemas.microsoft.com/office/drawing/2014/main" xmlns="" id="{A13B0953-C723-E9BD-18C2-681B3F5D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8" name="Oval 31">
              <a:extLst>
                <a:ext uri="{FF2B5EF4-FFF2-40B4-BE49-F238E27FC236}">
                  <a16:creationId xmlns:a16="http://schemas.microsoft.com/office/drawing/2014/main" xmlns="" id="{B467EB36-8BEB-4E1D-66CF-7E20F064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Oval 32">
              <a:extLst>
                <a:ext uri="{FF2B5EF4-FFF2-40B4-BE49-F238E27FC236}">
                  <a16:creationId xmlns:a16="http://schemas.microsoft.com/office/drawing/2014/main" xmlns="" id="{3CC3BC53-938A-C429-CD93-4009881E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xmlns="" id="{7F6E75A5-6184-930C-D246-A8752E8D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xmlns="" id="{B462A0BA-1FE9-EDAB-0D79-901B22519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Line 35">
              <a:extLst>
                <a:ext uri="{FF2B5EF4-FFF2-40B4-BE49-F238E27FC236}">
                  <a16:creationId xmlns:a16="http://schemas.microsoft.com/office/drawing/2014/main" xmlns="" id="{5FA0C7D3-A361-9F48-A0C6-336C6764A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Line 36">
              <a:extLst>
                <a:ext uri="{FF2B5EF4-FFF2-40B4-BE49-F238E27FC236}">
                  <a16:creationId xmlns:a16="http://schemas.microsoft.com/office/drawing/2014/main" xmlns="" id="{5260780F-BE5D-7088-3522-0094C3F3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Line 37">
              <a:extLst>
                <a:ext uri="{FF2B5EF4-FFF2-40B4-BE49-F238E27FC236}">
                  <a16:creationId xmlns:a16="http://schemas.microsoft.com/office/drawing/2014/main" xmlns="" id="{1D1E4E89-57D1-CA69-2F70-AAF861F2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Line 38">
              <a:extLst>
                <a:ext uri="{FF2B5EF4-FFF2-40B4-BE49-F238E27FC236}">
                  <a16:creationId xmlns:a16="http://schemas.microsoft.com/office/drawing/2014/main" xmlns="" id="{225DCE20-87F0-3971-5322-F0868961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Line 39">
              <a:extLst>
                <a:ext uri="{FF2B5EF4-FFF2-40B4-BE49-F238E27FC236}">
                  <a16:creationId xmlns:a16="http://schemas.microsoft.com/office/drawing/2014/main" xmlns="" id="{CAEF7DA8-A7F2-5AB7-F027-FA1682DE0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Line 40">
              <a:extLst>
                <a:ext uri="{FF2B5EF4-FFF2-40B4-BE49-F238E27FC236}">
                  <a16:creationId xmlns:a16="http://schemas.microsoft.com/office/drawing/2014/main" xmlns="" id="{681941A0-C507-A1AD-E69B-0A8213FD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Line 41">
              <a:extLst>
                <a:ext uri="{FF2B5EF4-FFF2-40B4-BE49-F238E27FC236}">
                  <a16:creationId xmlns:a16="http://schemas.microsoft.com/office/drawing/2014/main" xmlns="" id="{E491ECB5-0A28-A46C-F11C-5D8D59D3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Line 42">
              <a:extLst>
                <a:ext uri="{FF2B5EF4-FFF2-40B4-BE49-F238E27FC236}">
                  <a16:creationId xmlns:a16="http://schemas.microsoft.com/office/drawing/2014/main" xmlns="" id="{17D000C5-0737-3A58-8A38-F0149D19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Line 43">
              <a:extLst>
                <a:ext uri="{FF2B5EF4-FFF2-40B4-BE49-F238E27FC236}">
                  <a16:creationId xmlns:a16="http://schemas.microsoft.com/office/drawing/2014/main" xmlns="" id="{12ED81F3-6304-F95C-5519-EC0B16CE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1" name="Line 44">
              <a:extLst>
                <a:ext uri="{FF2B5EF4-FFF2-40B4-BE49-F238E27FC236}">
                  <a16:creationId xmlns:a16="http://schemas.microsoft.com/office/drawing/2014/main" xmlns="" id="{0B2F2778-B634-D560-C879-524765C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xmlns="" id="{CE500EC7-28F4-4CD8-D1A9-1967F3B4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CE2AF40-09C7-A175-97DB-37EBF715C32B}"/>
              </a:ext>
            </a:extLst>
          </p:cNvPr>
          <p:cNvSpPr/>
          <p:nvPr/>
        </p:nvSpPr>
        <p:spPr bwMode="auto">
          <a:xfrm>
            <a:off x="3233241" y="4813376"/>
            <a:ext cx="4484914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Gullibility = immaturity</a:t>
            </a:r>
          </a:p>
        </p:txBody>
      </p:sp>
    </p:spTree>
    <p:extLst>
      <p:ext uri="{BB962C8B-B14F-4D97-AF65-F5344CB8AC3E}">
        <p14:creationId xmlns:p14="http://schemas.microsoft.com/office/powerpoint/2010/main" val="750433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04399" cy="4838700"/>
          </a:xfrm>
        </p:spPr>
        <p:txBody>
          <a:bodyPr/>
          <a:lstStyle/>
          <a:p>
            <a:r>
              <a:rPr lang="en-US" baseline="30000" dirty="0"/>
              <a:t>15</a:t>
            </a:r>
            <a:r>
              <a:rPr lang="en-US" dirty="0"/>
              <a:t> Instead, we will </a:t>
            </a:r>
            <a:br>
              <a:rPr lang="en-US" dirty="0"/>
            </a:br>
            <a:r>
              <a:rPr lang="en-US" u="sng" dirty="0"/>
              <a:t>speak the truth in love</a:t>
            </a:r>
            <a:r>
              <a:rPr lang="en-US" dirty="0"/>
              <a:t>,</a:t>
            </a:r>
          </a:p>
          <a:p>
            <a:r>
              <a:rPr lang="en-US" dirty="0"/>
              <a:t>	growing in every way </a:t>
            </a:r>
            <a:br>
              <a:rPr lang="en-US" dirty="0"/>
            </a:br>
            <a:r>
              <a:rPr lang="en-US" u="sng" dirty="0"/>
              <a:t>more and more like Christ</a:t>
            </a:r>
            <a:r>
              <a:rPr lang="en-US" dirty="0"/>
              <a:t>, </a:t>
            </a:r>
          </a:p>
          <a:p>
            <a:r>
              <a:rPr lang="en-US" dirty="0"/>
              <a:t>	who is the head of his body, the church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B0FD4-F061-B777-46DD-6EA154527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Intended Result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5258993C-7A9A-05E3-C384-906BDBD4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700" y="160285"/>
            <a:ext cx="1031060" cy="102739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0" name="Group 77">
            <a:extLst>
              <a:ext uri="{FF2B5EF4-FFF2-40B4-BE49-F238E27FC236}">
                <a16:creationId xmlns:a16="http://schemas.microsoft.com/office/drawing/2014/main" xmlns="" id="{BB96AFCB-35D4-3F27-EB39-37CA25C1F0E3}"/>
              </a:ext>
            </a:extLst>
          </p:cNvPr>
          <p:cNvGrpSpPr>
            <a:grpSpLocks/>
          </p:cNvGrpSpPr>
          <p:nvPr/>
        </p:nvGrpSpPr>
        <p:grpSpPr bwMode="auto">
          <a:xfrm>
            <a:off x="6497288" y="1255713"/>
            <a:ext cx="3459512" cy="3651577"/>
            <a:chOff x="1248" y="1200"/>
            <a:chExt cx="2688" cy="2928"/>
          </a:xfrm>
        </p:grpSpPr>
        <p:sp>
          <p:nvSpPr>
            <p:cNvPr id="132" name="Oval 5">
              <a:extLst>
                <a:ext uri="{FF2B5EF4-FFF2-40B4-BE49-F238E27FC236}">
                  <a16:creationId xmlns:a16="http://schemas.microsoft.com/office/drawing/2014/main" xmlns="" id="{17591770-F251-CB10-9A59-5C0F868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xmlns="" id="{C8A1C58F-5B44-37AB-0539-48BBB5D9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xmlns="" id="{59CC742C-36F2-4E1C-FA8B-2B573B3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xmlns="" id="{7975CC79-50FB-9F68-53B6-CDA58B3E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6" name="Oval 9">
              <a:extLst>
                <a:ext uri="{FF2B5EF4-FFF2-40B4-BE49-F238E27FC236}">
                  <a16:creationId xmlns:a16="http://schemas.microsoft.com/office/drawing/2014/main" xmlns="" id="{1D54B6ED-F1E5-2742-A1D4-CDA23C5F3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Oval 10">
              <a:extLst>
                <a:ext uri="{FF2B5EF4-FFF2-40B4-BE49-F238E27FC236}">
                  <a16:creationId xmlns:a16="http://schemas.microsoft.com/office/drawing/2014/main" xmlns="" id="{43356F96-F614-8BEE-59E4-12F6D64F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xmlns="" id="{7F6CCFD0-8089-8DF9-AFF3-7D01FFC2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xmlns="" id="{AEE9B0EE-8CF1-3A07-CD37-2EBAD25C1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46F616D3-1CBB-4BEA-BFE7-F23A9EA1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1" name="Oval 14">
              <a:extLst>
                <a:ext uri="{FF2B5EF4-FFF2-40B4-BE49-F238E27FC236}">
                  <a16:creationId xmlns:a16="http://schemas.microsoft.com/office/drawing/2014/main" xmlns="" id="{EA63326A-6894-CC6B-4044-F1B5F80E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xmlns="" id="{BD2587C1-07C0-BF2C-16AA-4106A3E8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" name="Oval 16">
              <a:extLst>
                <a:ext uri="{FF2B5EF4-FFF2-40B4-BE49-F238E27FC236}">
                  <a16:creationId xmlns:a16="http://schemas.microsoft.com/office/drawing/2014/main" xmlns="" id="{F7DF4336-A2CA-549E-3DC4-127995E4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" name="Oval 17">
              <a:extLst>
                <a:ext uri="{FF2B5EF4-FFF2-40B4-BE49-F238E27FC236}">
                  <a16:creationId xmlns:a16="http://schemas.microsoft.com/office/drawing/2014/main" xmlns="" id="{3C1F4642-4E9F-01A1-0DE9-2A0F59CA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5" name="Oval 18">
              <a:extLst>
                <a:ext uri="{FF2B5EF4-FFF2-40B4-BE49-F238E27FC236}">
                  <a16:creationId xmlns:a16="http://schemas.microsoft.com/office/drawing/2014/main" xmlns="" id="{CC7DE238-9DC9-978A-B0B2-3921C9FF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6" name="Oval 19">
              <a:extLst>
                <a:ext uri="{FF2B5EF4-FFF2-40B4-BE49-F238E27FC236}">
                  <a16:creationId xmlns:a16="http://schemas.microsoft.com/office/drawing/2014/main" xmlns="" id="{8DB73691-880F-28EB-11E3-635C7460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7" name="Oval 20">
              <a:extLst>
                <a:ext uri="{FF2B5EF4-FFF2-40B4-BE49-F238E27FC236}">
                  <a16:creationId xmlns:a16="http://schemas.microsoft.com/office/drawing/2014/main" xmlns="" id="{B00A10C2-3D35-1476-8B98-50EA72B8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8" name="Oval 21">
              <a:extLst>
                <a:ext uri="{FF2B5EF4-FFF2-40B4-BE49-F238E27FC236}">
                  <a16:creationId xmlns:a16="http://schemas.microsoft.com/office/drawing/2014/main" xmlns="" id="{19F4F9E3-F030-AFED-1435-74B1F883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9" name="Oval 22">
              <a:extLst>
                <a:ext uri="{FF2B5EF4-FFF2-40B4-BE49-F238E27FC236}">
                  <a16:creationId xmlns:a16="http://schemas.microsoft.com/office/drawing/2014/main" xmlns="" id="{61627933-AB7E-D853-BA14-343130CB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0" name="Oval 23">
              <a:extLst>
                <a:ext uri="{FF2B5EF4-FFF2-40B4-BE49-F238E27FC236}">
                  <a16:creationId xmlns:a16="http://schemas.microsoft.com/office/drawing/2014/main" xmlns="" id="{4F7D40A8-9455-50C9-EC08-023E8572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1" name="Oval 24">
              <a:extLst>
                <a:ext uri="{FF2B5EF4-FFF2-40B4-BE49-F238E27FC236}">
                  <a16:creationId xmlns:a16="http://schemas.microsoft.com/office/drawing/2014/main" xmlns="" id="{75FE9523-78F5-CD8B-5702-6333E54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2" name="Oval 25">
              <a:extLst>
                <a:ext uri="{FF2B5EF4-FFF2-40B4-BE49-F238E27FC236}">
                  <a16:creationId xmlns:a16="http://schemas.microsoft.com/office/drawing/2014/main" xmlns="" id="{452C696D-DDFF-645B-B10B-844841AC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" name="Oval 26">
              <a:extLst>
                <a:ext uri="{FF2B5EF4-FFF2-40B4-BE49-F238E27FC236}">
                  <a16:creationId xmlns:a16="http://schemas.microsoft.com/office/drawing/2014/main" xmlns="" id="{4DA01107-7B34-5EAA-FEAF-2E69CC96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4" name="Oval 27">
              <a:extLst>
                <a:ext uri="{FF2B5EF4-FFF2-40B4-BE49-F238E27FC236}">
                  <a16:creationId xmlns:a16="http://schemas.microsoft.com/office/drawing/2014/main" xmlns="" id="{28FC3B35-D07C-821B-997E-1161E7A7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5" name="Oval 28">
              <a:extLst>
                <a:ext uri="{FF2B5EF4-FFF2-40B4-BE49-F238E27FC236}">
                  <a16:creationId xmlns:a16="http://schemas.microsoft.com/office/drawing/2014/main" xmlns="" id="{5D583AD5-4756-92A1-9614-D9962FD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xmlns="" id="{1191D7FF-6313-EF69-5FB0-DC635636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7" name="Oval 30">
              <a:extLst>
                <a:ext uri="{FF2B5EF4-FFF2-40B4-BE49-F238E27FC236}">
                  <a16:creationId xmlns:a16="http://schemas.microsoft.com/office/drawing/2014/main" xmlns="" id="{A13B0953-C723-E9BD-18C2-681B3F5D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8" name="Oval 31">
              <a:extLst>
                <a:ext uri="{FF2B5EF4-FFF2-40B4-BE49-F238E27FC236}">
                  <a16:creationId xmlns:a16="http://schemas.microsoft.com/office/drawing/2014/main" xmlns="" id="{B467EB36-8BEB-4E1D-66CF-7E20F064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Oval 32">
              <a:extLst>
                <a:ext uri="{FF2B5EF4-FFF2-40B4-BE49-F238E27FC236}">
                  <a16:creationId xmlns:a16="http://schemas.microsoft.com/office/drawing/2014/main" xmlns="" id="{3CC3BC53-938A-C429-CD93-4009881E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xmlns="" id="{7F6E75A5-6184-930C-D246-A8752E8D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xmlns="" id="{B462A0BA-1FE9-EDAB-0D79-901B22519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Line 35">
              <a:extLst>
                <a:ext uri="{FF2B5EF4-FFF2-40B4-BE49-F238E27FC236}">
                  <a16:creationId xmlns:a16="http://schemas.microsoft.com/office/drawing/2014/main" xmlns="" id="{5FA0C7D3-A361-9F48-A0C6-336C6764A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Line 36">
              <a:extLst>
                <a:ext uri="{FF2B5EF4-FFF2-40B4-BE49-F238E27FC236}">
                  <a16:creationId xmlns:a16="http://schemas.microsoft.com/office/drawing/2014/main" xmlns="" id="{5260780F-BE5D-7088-3522-0094C3F3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Line 37">
              <a:extLst>
                <a:ext uri="{FF2B5EF4-FFF2-40B4-BE49-F238E27FC236}">
                  <a16:creationId xmlns:a16="http://schemas.microsoft.com/office/drawing/2014/main" xmlns="" id="{1D1E4E89-57D1-CA69-2F70-AAF861F2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Line 38">
              <a:extLst>
                <a:ext uri="{FF2B5EF4-FFF2-40B4-BE49-F238E27FC236}">
                  <a16:creationId xmlns:a16="http://schemas.microsoft.com/office/drawing/2014/main" xmlns="" id="{225DCE20-87F0-3971-5322-F0868961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Line 39">
              <a:extLst>
                <a:ext uri="{FF2B5EF4-FFF2-40B4-BE49-F238E27FC236}">
                  <a16:creationId xmlns:a16="http://schemas.microsoft.com/office/drawing/2014/main" xmlns="" id="{CAEF7DA8-A7F2-5AB7-F027-FA1682DE0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Line 40">
              <a:extLst>
                <a:ext uri="{FF2B5EF4-FFF2-40B4-BE49-F238E27FC236}">
                  <a16:creationId xmlns:a16="http://schemas.microsoft.com/office/drawing/2014/main" xmlns="" id="{681941A0-C507-A1AD-E69B-0A8213FD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Line 41">
              <a:extLst>
                <a:ext uri="{FF2B5EF4-FFF2-40B4-BE49-F238E27FC236}">
                  <a16:creationId xmlns:a16="http://schemas.microsoft.com/office/drawing/2014/main" xmlns="" id="{E491ECB5-0A28-A46C-F11C-5D8D59D3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Line 42">
              <a:extLst>
                <a:ext uri="{FF2B5EF4-FFF2-40B4-BE49-F238E27FC236}">
                  <a16:creationId xmlns:a16="http://schemas.microsoft.com/office/drawing/2014/main" xmlns="" id="{17D000C5-0737-3A58-8A38-F0149D19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Line 43">
              <a:extLst>
                <a:ext uri="{FF2B5EF4-FFF2-40B4-BE49-F238E27FC236}">
                  <a16:creationId xmlns:a16="http://schemas.microsoft.com/office/drawing/2014/main" xmlns="" id="{12ED81F3-6304-F95C-5519-EC0B16CE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1" name="Line 44">
              <a:extLst>
                <a:ext uri="{FF2B5EF4-FFF2-40B4-BE49-F238E27FC236}">
                  <a16:creationId xmlns:a16="http://schemas.microsoft.com/office/drawing/2014/main" xmlns="" id="{0B2F2778-B634-D560-C879-524765C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xmlns="" id="{CE500EC7-28F4-4CD8-D1A9-1967F3B4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7622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04399" cy="4838700"/>
          </a:xfrm>
        </p:spPr>
        <p:txBody>
          <a:bodyPr/>
          <a:lstStyle/>
          <a:p>
            <a:r>
              <a:rPr lang="en-US" baseline="30000" dirty="0"/>
              <a:t>16</a:t>
            </a:r>
            <a:r>
              <a:rPr lang="en-US" dirty="0"/>
              <a:t> He makes the whole body </a:t>
            </a:r>
            <a:br>
              <a:rPr lang="en-US" dirty="0"/>
            </a:br>
            <a:r>
              <a:rPr lang="en-US" u="sng" dirty="0"/>
              <a:t>fit together perfectly</a:t>
            </a:r>
            <a:r>
              <a:rPr lang="en-US" dirty="0"/>
              <a:t>. </a:t>
            </a:r>
          </a:p>
          <a:p>
            <a:r>
              <a:rPr lang="en-US" dirty="0"/>
              <a:t>	As </a:t>
            </a:r>
            <a:r>
              <a:rPr lang="en-US" u="sng" dirty="0"/>
              <a:t>each part</a:t>
            </a:r>
            <a:r>
              <a:rPr lang="en-US" dirty="0"/>
              <a:t> does </a:t>
            </a:r>
            <a:br>
              <a:rPr lang="en-US" dirty="0"/>
            </a:br>
            <a:r>
              <a:rPr lang="en-US" dirty="0"/>
              <a:t>its own special work, </a:t>
            </a:r>
          </a:p>
          <a:p>
            <a:r>
              <a:rPr lang="en-US" dirty="0"/>
              <a:t>	it helps </a:t>
            </a:r>
            <a:r>
              <a:rPr lang="en-US" u="sng" dirty="0"/>
              <a:t>the other parts grow</a:t>
            </a:r>
            <a:r>
              <a:rPr lang="en-US" dirty="0"/>
              <a:t>,</a:t>
            </a:r>
          </a:p>
          <a:p>
            <a:r>
              <a:rPr lang="en-US" dirty="0"/>
              <a:t>	so that the whole body </a:t>
            </a:r>
            <a:br>
              <a:rPr lang="en-US" dirty="0"/>
            </a:br>
            <a:r>
              <a:rPr lang="en-US" dirty="0"/>
              <a:t>is </a:t>
            </a:r>
            <a:r>
              <a:rPr lang="en-US" u="sng" dirty="0"/>
              <a:t>healthy and growing </a:t>
            </a:r>
            <a:br>
              <a:rPr lang="en-US" u="sng" dirty="0"/>
            </a:br>
            <a:r>
              <a:rPr lang="en-US" u="sng" dirty="0"/>
              <a:t>and full of love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B0FD4-F061-B777-46DD-6EA154527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Intended Result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5258993C-7A9A-05E3-C384-906BDBD4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700" y="160285"/>
            <a:ext cx="1031060" cy="102739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0" name="Group 77">
            <a:extLst>
              <a:ext uri="{FF2B5EF4-FFF2-40B4-BE49-F238E27FC236}">
                <a16:creationId xmlns:a16="http://schemas.microsoft.com/office/drawing/2014/main" xmlns="" id="{BB96AFCB-35D4-3F27-EB39-37CA25C1F0E3}"/>
              </a:ext>
            </a:extLst>
          </p:cNvPr>
          <p:cNvGrpSpPr>
            <a:grpSpLocks/>
          </p:cNvGrpSpPr>
          <p:nvPr/>
        </p:nvGrpSpPr>
        <p:grpSpPr bwMode="auto">
          <a:xfrm>
            <a:off x="6497288" y="1255713"/>
            <a:ext cx="3459512" cy="3651577"/>
            <a:chOff x="1248" y="1200"/>
            <a:chExt cx="2688" cy="2928"/>
          </a:xfrm>
        </p:grpSpPr>
        <p:sp>
          <p:nvSpPr>
            <p:cNvPr id="132" name="Oval 5">
              <a:extLst>
                <a:ext uri="{FF2B5EF4-FFF2-40B4-BE49-F238E27FC236}">
                  <a16:creationId xmlns:a16="http://schemas.microsoft.com/office/drawing/2014/main" xmlns="" id="{17591770-F251-CB10-9A59-5C0F868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xmlns="" id="{C8A1C58F-5B44-37AB-0539-48BBB5D9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xmlns="" id="{59CC742C-36F2-4E1C-FA8B-2B573B3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xmlns="" id="{7975CC79-50FB-9F68-53B6-CDA58B3E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6" name="Oval 9">
              <a:extLst>
                <a:ext uri="{FF2B5EF4-FFF2-40B4-BE49-F238E27FC236}">
                  <a16:creationId xmlns:a16="http://schemas.microsoft.com/office/drawing/2014/main" xmlns="" id="{1D54B6ED-F1E5-2742-A1D4-CDA23C5F3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Oval 10">
              <a:extLst>
                <a:ext uri="{FF2B5EF4-FFF2-40B4-BE49-F238E27FC236}">
                  <a16:creationId xmlns:a16="http://schemas.microsoft.com/office/drawing/2014/main" xmlns="" id="{43356F96-F614-8BEE-59E4-12F6D64F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xmlns="" id="{7F6CCFD0-8089-8DF9-AFF3-7D01FFC2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xmlns="" id="{AEE9B0EE-8CF1-3A07-CD37-2EBAD25C1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46F616D3-1CBB-4BEA-BFE7-F23A9EA1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1" name="Oval 14">
              <a:extLst>
                <a:ext uri="{FF2B5EF4-FFF2-40B4-BE49-F238E27FC236}">
                  <a16:creationId xmlns:a16="http://schemas.microsoft.com/office/drawing/2014/main" xmlns="" id="{EA63326A-6894-CC6B-4044-F1B5F80E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xmlns="" id="{BD2587C1-07C0-BF2C-16AA-4106A3E8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" name="Oval 16">
              <a:extLst>
                <a:ext uri="{FF2B5EF4-FFF2-40B4-BE49-F238E27FC236}">
                  <a16:creationId xmlns:a16="http://schemas.microsoft.com/office/drawing/2014/main" xmlns="" id="{F7DF4336-A2CA-549E-3DC4-127995E4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" name="Oval 17">
              <a:extLst>
                <a:ext uri="{FF2B5EF4-FFF2-40B4-BE49-F238E27FC236}">
                  <a16:creationId xmlns:a16="http://schemas.microsoft.com/office/drawing/2014/main" xmlns="" id="{3C1F4642-4E9F-01A1-0DE9-2A0F59CA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5" name="Oval 18">
              <a:extLst>
                <a:ext uri="{FF2B5EF4-FFF2-40B4-BE49-F238E27FC236}">
                  <a16:creationId xmlns:a16="http://schemas.microsoft.com/office/drawing/2014/main" xmlns="" id="{CC7DE238-9DC9-978A-B0B2-3921C9FF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6" name="Oval 19">
              <a:extLst>
                <a:ext uri="{FF2B5EF4-FFF2-40B4-BE49-F238E27FC236}">
                  <a16:creationId xmlns:a16="http://schemas.microsoft.com/office/drawing/2014/main" xmlns="" id="{8DB73691-880F-28EB-11E3-635C7460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7" name="Oval 20">
              <a:extLst>
                <a:ext uri="{FF2B5EF4-FFF2-40B4-BE49-F238E27FC236}">
                  <a16:creationId xmlns:a16="http://schemas.microsoft.com/office/drawing/2014/main" xmlns="" id="{B00A10C2-3D35-1476-8B98-50EA72B8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8" name="Oval 21">
              <a:extLst>
                <a:ext uri="{FF2B5EF4-FFF2-40B4-BE49-F238E27FC236}">
                  <a16:creationId xmlns:a16="http://schemas.microsoft.com/office/drawing/2014/main" xmlns="" id="{19F4F9E3-F030-AFED-1435-74B1F883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9" name="Oval 22">
              <a:extLst>
                <a:ext uri="{FF2B5EF4-FFF2-40B4-BE49-F238E27FC236}">
                  <a16:creationId xmlns:a16="http://schemas.microsoft.com/office/drawing/2014/main" xmlns="" id="{61627933-AB7E-D853-BA14-343130CB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0" name="Oval 23">
              <a:extLst>
                <a:ext uri="{FF2B5EF4-FFF2-40B4-BE49-F238E27FC236}">
                  <a16:creationId xmlns:a16="http://schemas.microsoft.com/office/drawing/2014/main" xmlns="" id="{4F7D40A8-9455-50C9-EC08-023E8572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1" name="Oval 24">
              <a:extLst>
                <a:ext uri="{FF2B5EF4-FFF2-40B4-BE49-F238E27FC236}">
                  <a16:creationId xmlns:a16="http://schemas.microsoft.com/office/drawing/2014/main" xmlns="" id="{75FE9523-78F5-CD8B-5702-6333E54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2" name="Oval 25">
              <a:extLst>
                <a:ext uri="{FF2B5EF4-FFF2-40B4-BE49-F238E27FC236}">
                  <a16:creationId xmlns:a16="http://schemas.microsoft.com/office/drawing/2014/main" xmlns="" id="{452C696D-DDFF-645B-B10B-844841AC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" name="Oval 26">
              <a:extLst>
                <a:ext uri="{FF2B5EF4-FFF2-40B4-BE49-F238E27FC236}">
                  <a16:creationId xmlns:a16="http://schemas.microsoft.com/office/drawing/2014/main" xmlns="" id="{4DA01107-7B34-5EAA-FEAF-2E69CC96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4" name="Oval 27">
              <a:extLst>
                <a:ext uri="{FF2B5EF4-FFF2-40B4-BE49-F238E27FC236}">
                  <a16:creationId xmlns:a16="http://schemas.microsoft.com/office/drawing/2014/main" xmlns="" id="{28FC3B35-D07C-821B-997E-1161E7A7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5" name="Oval 28">
              <a:extLst>
                <a:ext uri="{FF2B5EF4-FFF2-40B4-BE49-F238E27FC236}">
                  <a16:creationId xmlns:a16="http://schemas.microsoft.com/office/drawing/2014/main" xmlns="" id="{5D583AD5-4756-92A1-9614-D9962FD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xmlns="" id="{1191D7FF-6313-EF69-5FB0-DC635636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7" name="Oval 30">
              <a:extLst>
                <a:ext uri="{FF2B5EF4-FFF2-40B4-BE49-F238E27FC236}">
                  <a16:creationId xmlns:a16="http://schemas.microsoft.com/office/drawing/2014/main" xmlns="" id="{A13B0953-C723-E9BD-18C2-681B3F5D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8" name="Oval 31">
              <a:extLst>
                <a:ext uri="{FF2B5EF4-FFF2-40B4-BE49-F238E27FC236}">
                  <a16:creationId xmlns:a16="http://schemas.microsoft.com/office/drawing/2014/main" xmlns="" id="{B467EB36-8BEB-4E1D-66CF-7E20F064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Oval 32">
              <a:extLst>
                <a:ext uri="{FF2B5EF4-FFF2-40B4-BE49-F238E27FC236}">
                  <a16:creationId xmlns:a16="http://schemas.microsoft.com/office/drawing/2014/main" xmlns="" id="{3CC3BC53-938A-C429-CD93-4009881E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xmlns="" id="{7F6E75A5-6184-930C-D246-A8752E8D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xmlns="" id="{B462A0BA-1FE9-EDAB-0D79-901B22519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Line 35">
              <a:extLst>
                <a:ext uri="{FF2B5EF4-FFF2-40B4-BE49-F238E27FC236}">
                  <a16:creationId xmlns:a16="http://schemas.microsoft.com/office/drawing/2014/main" xmlns="" id="{5FA0C7D3-A361-9F48-A0C6-336C6764A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Line 36">
              <a:extLst>
                <a:ext uri="{FF2B5EF4-FFF2-40B4-BE49-F238E27FC236}">
                  <a16:creationId xmlns:a16="http://schemas.microsoft.com/office/drawing/2014/main" xmlns="" id="{5260780F-BE5D-7088-3522-0094C3F3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Line 37">
              <a:extLst>
                <a:ext uri="{FF2B5EF4-FFF2-40B4-BE49-F238E27FC236}">
                  <a16:creationId xmlns:a16="http://schemas.microsoft.com/office/drawing/2014/main" xmlns="" id="{1D1E4E89-57D1-CA69-2F70-AAF861F2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Line 38">
              <a:extLst>
                <a:ext uri="{FF2B5EF4-FFF2-40B4-BE49-F238E27FC236}">
                  <a16:creationId xmlns:a16="http://schemas.microsoft.com/office/drawing/2014/main" xmlns="" id="{225DCE20-87F0-3971-5322-F0868961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Line 39">
              <a:extLst>
                <a:ext uri="{FF2B5EF4-FFF2-40B4-BE49-F238E27FC236}">
                  <a16:creationId xmlns:a16="http://schemas.microsoft.com/office/drawing/2014/main" xmlns="" id="{CAEF7DA8-A7F2-5AB7-F027-FA1682DE0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Line 40">
              <a:extLst>
                <a:ext uri="{FF2B5EF4-FFF2-40B4-BE49-F238E27FC236}">
                  <a16:creationId xmlns:a16="http://schemas.microsoft.com/office/drawing/2014/main" xmlns="" id="{681941A0-C507-A1AD-E69B-0A8213FD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Line 41">
              <a:extLst>
                <a:ext uri="{FF2B5EF4-FFF2-40B4-BE49-F238E27FC236}">
                  <a16:creationId xmlns:a16="http://schemas.microsoft.com/office/drawing/2014/main" xmlns="" id="{E491ECB5-0A28-A46C-F11C-5D8D59D3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Line 42">
              <a:extLst>
                <a:ext uri="{FF2B5EF4-FFF2-40B4-BE49-F238E27FC236}">
                  <a16:creationId xmlns:a16="http://schemas.microsoft.com/office/drawing/2014/main" xmlns="" id="{17D000C5-0737-3A58-8A38-F0149D19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Line 43">
              <a:extLst>
                <a:ext uri="{FF2B5EF4-FFF2-40B4-BE49-F238E27FC236}">
                  <a16:creationId xmlns:a16="http://schemas.microsoft.com/office/drawing/2014/main" xmlns="" id="{12ED81F3-6304-F95C-5519-EC0B16CE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1" name="Line 44">
              <a:extLst>
                <a:ext uri="{FF2B5EF4-FFF2-40B4-BE49-F238E27FC236}">
                  <a16:creationId xmlns:a16="http://schemas.microsoft.com/office/drawing/2014/main" xmlns="" id="{0B2F2778-B634-D560-C879-524765C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xmlns="" id="{CE500EC7-28F4-4CD8-D1A9-1967F3B4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2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4" y="114300"/>
            <a:ext cx="6204399" cy="4838700"/>
          </a:xfrm>
        </p:spPr>
        <p:txBody>
          <a:bodyPr/>
          <a:lstStyle/>
          <a:p>
            <a:r>
              <a:rPr lang="en-US" baseline="30000" dirty="0"/>
              <a:t>16</a:t>
            </a:r>
            <a:r>
              <a:rPr lang="en-US" dirty="0"/>
              <a:t> He makes the whole body </a:t>
            </a:r>
            <a:br>
              <a:rPr lang="en-US" dirty="0"/>
            </a:br>
            <a:r>
              <a:rPr lang="en-US" dirty="0"/>
              <a:t>fit together perfectly. </a:t>
            </a:r>
          </a:p>
          <a:p>
            <a:r>
              <a:rPr lang="en-US" dirty="0"/>
              <a:t>	As each part does </a:t>
            </a:r>
            <a:br>
              <a:rPr lang="en-US" dirty="0"/>
            </a:br>
            <a:r>
              <a:rPr lang="en-US" dirty="0"/>
              <a:t>its own special work, </a:t>
            </a:r>
          </a:p>
          <a:p>
            <a:r>
              <a:rPr lang="en-US" dirty="0"/>
              <a:t>	it helps the other parts grow,</a:t>
            </a:r>
          </a:p>
          <a:p>
            <a:r>
              <a:rPr lang="en-US" dirty="0"/>
              <a:t>	so that the whole body </a:t>
            </a:r>
            <a:br>
              <a:rPr lang="en-US" dirty="0"/>
            </a:br>
            <a:r>
              <a:rPr lang="en-US" dirty="0"/>
              <a:t>is healthy and growing </a:t>
            </a:r>
            <a:br>
              <a:rPr lang="en-US" dirty="0"/>
            </a:br>
            <a:r>
              <a:rPr lang="en-US" dirty="0"/>
              <a:t>and full of love.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B0FD4-F061-B777-46DD-6EA154527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The Intended Result</a:t>
            </a: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xmlns="" id="{5258993C-7A9A-05E3-C384-906BDBD4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700" y="160285"/>
            <a:ext cx="1031060" cy="1027397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0" name="Group 77">
            <a:extLst>
              <a:ext uri="{FF2B5EF4-FFF2-40B4-BE49-F238E27FC236}">
                <a16:creationId xmlns:a16="http://schemas.microsoft.com/office/drawing/2014/main" xmlns="" id="{BB96AFCB-35D4-3F27-EB39-37CA25C1F0E3}"/>
              </a:ext>
            </a:extLst>
          </p:cNvPr>
          <p:cNvGrpSpPr>
            <a:grpSpLocks/>
          </p:cNvGrpSpPr>
          <p:nvPr/>
        </p:nvGrpSpPr>
        <p:grpSpPr bwMode="auto">
          <a:xfrm>
            <a:off x="6497288" y="1255713"/>
            <a:ext cx="3459512" cy="3651577"/>
            <a:chOff x="1248" y="1200"/>
            <a:chExt cx="2688" cy="2928"/>
          </a:xfrm>
        </p:grpSpPr>
        <p:sp>
          <p:nvSpPr>
            <p:cNvPr id="132" name="Oval 5">
              <a:extLst>
                <a:ext uri="{FF2B5EF4-FFF2-40B4-BE49-F238E27FC236}">
                  <a16:creationId xmlns:a16="http://schemas.microsoft.com/office/drawing/2014/main" xmlns="" id="{17591770-F251-CB10-9A59-5C0F8682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3" name="Oval 6">
              <a:extLst>
                <a:ext uri="{FF2B5EF4-FFF2-40B4-BE49-F238E27FC236}">
                  <a16:creationId xmlns:a16="http://schemas.microsoft.com/office/drawing/2014/main" xmlns="" id="{C8A1C58F-5B44-37AB-0539-48BBB5D9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4" name="Oval 7">
              <a:extLst>
                <a:ext uri="{FF2B5EF4-FFF2-40B4-BE49-F238E27FC236}">
                  <a16:creationId xmlns:a16="http://schemas.microsoft.com/office/drawing/2014/main" xmlns="" id="{59CC742C-36F2-4E1C-FA8B-2B573B3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5" name="Oval 8">
              <a:extLst>
                <a:ext uri="{FF2B5EF4-FFF2-40B4-BE49-F238E27FC236}">
                  <a16:creationId xmlns:a16="http://schemas.microsoft.com/office/drawing/2014/main" xmlns="" id="{7975CC79-50FB-9F68-53B6-CDA58B3E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6" name="Oval 9">
              <a:extLst>
                <a:ext uri="{FF2B5EF4-FFF2-40B4-BE49-F238E27FC236}">
                  <a16:creationId xmlns:a16="http://schemas.microsoft.com/office/drawing/2014/main" xmlns="" id="{1D54B6ED-F1E5-2742-A1D4-CDA23C5F3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7" name="Oval 10">
              <a:extLst>
                <a:ext uri="{FF2B5EF4-FFF2-40B4-BE49-F238E27FC236}">
                  <a16:creationId xmlns:a16="http://schemas.microsoft.com/office/drawing/2014/main" xmlns="" id="{43356F96-F614-8BEE-59E4-12F6D64F7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xmlns="" id="{7F6CCFD0-8089-8DF9-AFF3-7D01FFC2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xmlns="" id="{AEE9B0EE-8CF1-3A07-CD37-2EBAD25C1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0" name="Oval 13">
              <a:extLst>
                <a:ext uri="{FF2B5EF4-FFF2-40B4-BE49-F238E27FC236}">
                  <a16:creationId xmlns:a16="http://schemas.microsoft.com/office/drawing/2014/main" xmlns="" id="{46F616D3-1CBB-4BEA-BFE7-F23A9EA14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1" name="Oval 14">
              <a:extLst>
                <a:ext uri="{FF2B5EF4-FFF2-40B4-BE49-F238E27FC236}">
                  <a16:creationId xmlns:a16="http://schemas.microsoft.com/office/drawing/2014/main" xmlns="" id="{EA63326A-6894-CC6B-4044-F1B5F80E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2" name="Oval 15">
              <a:extLst>
                <a:ext uri="{FF2B5EF4-FFF2-40B4-BE49-F238E27FC236}">
                  <a16:creationId xmlns:a16="http://schemas.microsoft.com/office/drawing/2014/main" xmlns="" id="{BD2587C1-07C0-BF2C-16AA-4106A3E8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3" name="Oval 16">
              <a:extLst>
                <a:ext uri="{FF2B5EF4-FFF2-40B4-BE49-F238E27FC236}">
                  <a16:creationId xmlns:a16="http://schemas.microsoft.com/office/drawing/2014/main" xmlns="" id="{F7DF4336-A2CA-549E-3DC4-127995E4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4" name="Oval 17">
              <a:extLst>
                <a:ext uri="{FF2B5EF4-FFF2-40B4-BE49-F238E27FC236}">
                  <a16:creationId xmlns:a16="http://schemas.microsoft.com/office/drawing/2014/main" xmlns="" id="{3C1F4642-4E9F-01A1-0DE9-2A0F59CA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5" name="Oval 18">
              <a:extLst>
                <a:ext uri="{FF2B5EF4-FFF2-40B4-BE49-F238E27FC236}">
                  <a16:creationId xmlns:a16="http://schemas.microsoft.com/office/drawing/2014/main" xmlns="" id="{CC7DE238-9DC9-978A-B0B2-3921C9FF7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6" name="Oval 19">
              <a:extLst>
                <a:ext uri="{FF2B5EF4-FFF2-40B4-BE49-F238E27FC236}">
                  <a16:creationId xmlns:a16="http://schemas.microsoft.com/office/drawing/2014/main" xmlns="" id="{8DB73691-880F-28EB-11E3-635C7460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7" name="Oval 20">
              <a:extLst>
                <a:ext uri="{FF2B5EF4-FFF2-40B4-BE49-F238E27FC236}">
                  <a16:creationId xmlns:a16="http://schemas.microsoft.com/office/drawing/2014/main" xmlns="" id="{B00A10C2-3D35-1476-8B98-50EA72B83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8" name="Oval 21">
              <a:extLst>
                <a:ext uri="{FF2B5EF4-FFF2-40B4-BE49-F238E27FC236}">
                  <a16:creationId xmlns:a16="http://schemas.microsoft.com/office/drawing/2014/main" xmlns="" id="{19F4F9E3-F030-AFED-1435-74B1F883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9" name="Oval 22">
              <a:extLst>
                <a:ext uri="{FF2B5EF4-FFF2-40B4-BE49-F238E27FC236}">
                  <a16:creationId xmlns:a16="http://schemas.microsoft.com/office/drawing/2014/main" xmlns="" id="{61627933-AB7E-D853-BA14-343130CB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0" name="Oval 23">
              <a:extLst>
                <a:ext uri="{FF2B5EF4-FFF2-40B4-BE49-F238E27FC236}">
                  <a16:creationId xmlns:a16="http://schemas.microsoft.com/office/drawing/2014/main" xmlns="" id="{4F7D40A8-9455-50C9-EC08-023E85720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1" name="Oval 24">
              <a:extLst>
                <a:ext uri="{FF2B5EF4-FFF2-40B4-BE49-F238E27FC236}">
                  <a16:creationId xmlns:a16="http://schemas.microsoft.com/office/drawing/2014/main" xmlns="" id="{75FE9523-78F5-CD8B-5702-6333E54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2" name="Oval 25">
              <a:extLst>
                <a:ext uri="{FF2B5EF4-FFF2-40B4-BE49-F238E27FC236}">
                  <a16:creationId xmlns:a16="http://schemas.microsoft.com/office/drawing/2014/main" xmlns="" id="{452C696D-DDFF-645B-B10B-844841AC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3" name="Oval 26">
              <a:extLst>
                <a:ext uri="{FF2B5EF4-FFF2-40B4-BE49-F238E27FC236}">
                  <a16:creationId xmlns:a16="http://schemas.microsoft.com/office/drawing/2014/main" xmlns="" id="{4DA01107-7B34-5EAA-FEAF-2E69CC961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4" name="Oval 27">
              <a:extLst>
                <a:ext uri="{FF2B5EF4-FFF2-40B4-BE49-F238E27FC236}">
                  <a16:creationId xmlns:a16="http://schemas.microsoft.com/office/drawing/2014/main" xmlns="" id="{28FC3B35-D07C-821B-997E-1161E7A7B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5" name="Oval 28">
              <a:extLst>
                <a:ext uri="{FF2B5EF4-FFF2-40B4-BE49-F238E27FC236}">
                  <a16:creationId xmlns:a16="http://schemas.microsoft.com/office/drawing/2014/main" xmlns="" id="{5D583AD5-4756-92A1-9614-D9962FD44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6" name="Oval 29">
              <a:extLst>
                <a:ext uri="{FF2B5EF4-FFF2-40B4-BE49-F238E27FC236}">
                  <a16:creationId xmlns:a16="http://schemas.microsoft.com/office/drawing/2014/main" xmlns="" id="{1191D7FF-6313-EF69-5FB0-DC6356363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7" name="Oval 30">
              <a:extLst>
                <a:ext uri="{FF2B5EF4-FFF2-40B4-BE49-F238E27FC236}">
                  <a16:creationId xmlns:a16="http://schemas.microsoft.com/office/drawing/2014/main" xmlns="" id="{A13B0953-C723-E9BD-18C2-681B3F5D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8" name="Oval 31">
              <a:extLst>
                <a:ext uri="{FF2B5EF4-FFF2-40B4-BE49-F238E27FC236}">
                  <a16:creationId xmlns:a16="http://schemas.microsoft.com/office/drawing/2014/main" xmlns="" id="{B467EB36-8BEB-4E1D-66CF-7E20F064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9" name="Oval 32">
              <a:extLst>
                <a:ext uri="{FF2B5EF4-FFF2-40B4-BE49-F238E27FC236}">
                  <a16:creationId xmlns:a16="http://schemas.microsoft.com/office/drawing/2014/main" xmlns="" id="{3CC3BC53-938A-C429-CD93-4009881E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0" name="Freeform 33">
              <a:extLst>
                <a:ext uri="{FF2B5EF4-FFF2-40B4-BE49-F238E27FC236}">
                  <a16:creationId xmlns:a16="http://schemas.microsoft.com/office/drawing/2014/main" xmlns="" id="{7F6E75A5-6184-930C-D246-A8752E8D7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1" name="Freeform 34">
              <a:extLst>
                <a:ext uri="{FF2B5EF4-FFF2-40B4-BE49-F238E27FC236}">
                  <a16:creationId xmlns:a16="http://schemas.microsoft.com/office/drawing/2014/main" xmlns="" id="{B462A0BA-1FE9-EDAB-0D79-901B22519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2" name="Line 35">
              <a:extLst>
                <a:ext uri="{FF2B5EF4-FFF2-40B4-BE49-F238E27FC236}">
                  <a16:creationId xmlns:a16="http://schemas.microsoft.com/office/drawing/2014/main" xmlns="" id="{5FA0C7D3-A361-9F48-A0C6-336C6764A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3" name="Line 36">
              <a:extLst>
                <a:ext uri="{FF2B5EF4-FFF2-40B4-BE49-F238E27FC236}">
                  <a16:creationId xmlns:a16="http://schemas.microsoft.com/office/drawing/2014/main" xmlns="" id="{5260780F-BE5D-7088-3522-0094C3F35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4" name="Line 37">
              <a:extLst>
                <a:ext uri="{FF2B5EF4-FFF2-40B4-BE49-F238E27FC236}">
                  <a16:creationId xmlns:a16="http://schemas.microsoft.com/office/drawing/2014/main" xmlns="" id="{1D1E4E89-57D1-CA69-2F70-AAF861F2C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5" name="Line 38">
              <a:extLst>
                <a:ext uri="{FF2B5EF4-FFF2-40B4-BE49-F238E27FC236}">
                  <a16:creationId xmlns:a16="http://schemas.microsoft.com/office/drawing/2014/main" xmlns="" id="{225DCE20-87F0-3971-5322-F0868961B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6" name="Line 39">
              <a:extLst>
                <a:ext uri="{FF2B5EF4-FFF2-40B4-BE49-F238E27FC236}">
                  <a16:creationId xmlns:a16="http://schemas.microsoft.com/office/drawing/2014/main" xmlns="" id="{CAEF7DA8-A7F2-5AB7-F027-FA1682DE0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7" name="Line 40">
              <a:extLst>
                <a:ext uri="{FF2B5EF4-FFF2-40B4-BE49-F238E27FC236}">
                  <a16:creationId xmlns:a16="http://schemas.microsoft.com/office/drawing/2014/main" xmlns="" id="{681941A0-C507-A1AD-E69B-0A8213FD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8" name="Line 41">
              <a:extLst>
                <a:ext uri="{FF2B5EF4-FFF2-40B4-BE49-F238E27FC236}">
                  <a16:creationId xmlns:a16="http://schemas.microsoft.com/office/drawing/2014/main" xmlns="" id="{E491ECB5-0A28-A46C-F11C-5D8D59D3A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9" name="Line 42">
              <a:extLst>
                <a:ext uri="{FF2B5EF4-FFF2-40B4-BE49-F238E27FC236}">
                  <a16:creationId xmlns:a16="http://schemas.microsoft.com/office/drawing/2014/main" xmlns="" id="{17D000C5-0737-3A58-8A38-F0149D197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0" name="Line 43">
              <a:extLst>
                <a:ext uri="{FF2B5EF4-FFF2-40B4-BE49-F238E27FC236}">
                  <a16:creationId xmlns:a16="http://schemas.microsoft.com/office/drawing/2014/main" xmlns="" id="{12ED81F3-6304-F95C-5519-EC0B16CE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1" name="Line 44">
              <a:extLst>
                <a:ext uri="{FF2B5EF4-FFF2-40B4-BE49-F238E27FC236}">
                  <a16:creationId xmlns:a16="http://schemas.microsoft.com/office/drawing/2014/main" xmlns="" id="{0B2F2778-B634-D560-C879-524765C50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2" name="Line 45">
              <a:extLst>
                <a:ext uri="{FF2B5EF4-FFF2-40B4-BE49-F238E27FC236}">
                  <a16:creationId xmlns:a16="http://schemas.microsoft.com/office/drawing/2014/main" xmlns="" id="{CE500EC7-28F4-4CD8-D1A9-1967F3B4B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93FF890-971C-9FFA-4A9F-1198F70E88E0}"/>
              </a:ext>
            </a:extLst>
          </p:cNvPr>
          <p:cNvSpPr/>
          <p:nvPr/>
        </p:nvSpPr>
        <p:spPr bwMode="auto">
          <a:xfrm>
            <a:off x="5961189" y="201412"/>
            <a:ext cx="4113693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Qualitative growth: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Maturity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Depth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Closeness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Quantitative growth: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love spreads to new people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get equipped and begin to serve</a:t>
            </a:r>
          </a:p>
        </p:txBody>
      </p:sp>
    </p:spTree>
    <p:extLst>
      <p:ext uri="{BB962C8B-B14F-4D97-AF65-F5344CB8AC3E}">
        <p14:creationId xmlns:p14="http://schemas.microsoft.com/office/powerpoint/2010/main" val="3645924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4">
            <a:extLst>
              <a:ext uri="{FF2B5EF4-FFF2-40B4-BE49-F238E27FC236}">
                <a16:creationId xmlns:a16="http://schemas.microsoft.com/office/drawing/2014/main" xmlns="" id="{D7B8FDBC-27C3-41FB-526A-FC7474B5843B}"/>
              </a:ext>
            </a:extLst>
          </p:cNvPr>
          <p:cNvGrpSpPr>
            <a:grpSpLocks/>
          </p:cNvGrpSpPr>
          <p:nvPr/>
        </p:nvGrpSpPr>
        <p:grpSpPr bwMode="auto">
          <a:xfrm>
            <a:off x="2946400" y="533400"/>
            <a:ext cx="4267200" cy="4648200"/>
            <a:chOff x="1248" y="1200"/>
            <a:chExt cx="2688" cy="2928"/>
          </a:xfrm>
        </p:grpSpPr>
        <p:sp>
          <p:nvSpPr>
            <p:cNvPr id="6" name="Oval 165">
              <a:extLst>
                <a:ext uri="{FF2B5EF4-FFF2-40B4-BE49-F238E27FC236}">
                  <a16:creationId xmlns:a16="http://schemas.microsoft.com/office/drawing/2014/main" xmlns="" id="{CCAD18EB-1103-A2DA-B9F5-ED2704E03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00"/>
              <a:ext cx="2688" cy="29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66">
              <a:extLst>
                <a:ext uri="{FF2B5EF4-FFF2-40B4-BE49-F238E27FC236}">
                  <a16:creationId xmlns:a16="http://schemas.microsoft.com/office/drawing/2014/main" xmlns="" id="{2828ADE7-08C6-CF70-F2A7-0CAC3CF50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32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67">
              <a:extLst>
                <a:ext uri="{FF2B5EF4-FFF2-40B4-BE49-F238E27FC236}">
                  <a16:creationId xmlns:a16="http://schemas.microsoft.com/office/drawing/2014/main" xmlns="" id="{2BF891A6-30C7-4E9F-6825-4B8D312A1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68">
              <a:extLst>
                <a:ext uri="{FF2B5EF4-FFF2-40B4-BE49-F238E27FC236}">
                  <a16:creationId xmlns:a16="http://schemas.microsoft.com/office/drawing/2014/main" xmlns="" id="{F279C9CF-5423-189C-07ED-0D40B6116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69">
              <a:extLst>
                <a:ext uri="{FF2B5EF4-FFF2-40B4-BE49-F238E27FC236}">
                  <a16:creationId xmlns:a16="http://schemas.microsoft.com/office/drawing/2014/main" xmlns="" id="{A3E187D4-660C-C4EC-B146-D5AF1F26E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68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70">
              <a:extLst>
                <a:ext uri="{FF2B5EF4-FFF2-40B4-BE49-F238E27FC236}">
                  <a16:creationId xmlns:a16="http://schemas.microsoft.com/office/drawing/2014/main" xmlns="" id="{1CB521C8-95F5-871E-93F9-FA1ADD4F4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71">
              <a:extLst>
                <a:ext uri="{FF2B5EF4-FFF2-40B4-BE49-F238E27FC236}">
                  <a16:creationId xmlns:a16="http://schemas.microsoft.com/office/drawing/2014/main" xmlns="" id="{11208012-6F6A-CB51-3183-B7674CC81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4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72">
              <a:extLst>
                <a:ext uri="{FF2B5EF4-FFF2-40B4-BE49-F238E27FC236}">
                  <a16:creationId xmlns:a16="http://schemas.microsoft.com/office/drawing/2014/main" xmlns="" id="{2FAE9A5D-D4D8-10E3-424B-8AE54D8AE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16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3">
              <a:extLst>
                <a:ext uri="{FF2B5EF4-FFF2-40B4-BE49-F238E27FC236}">
                  <a16:creationId xmlns:a16="http://schemas.microsoft.com/office/drawing/2014/main" xmlns="" id="{D8A416D4-0D76-815D-18A8-0746D4090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00"/>
              <a:ext cx="288" cy="24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74">
              <a:extLst>
                <a:ext uri="{FF2B5EF4-FFF2-40B4-BE49-F238E27FC236}">
                  <a16:creationId xmlns:a16="http://schemas.microsoft.com/office/drawing/2014/main" xmlns="" id="{F035E07F-91E9-8EC7-BD75-FB4D8F69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96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75">
              <a:extLst>
                <a:ext uri="{FF2B5EF4-FFF2-40B4-BE49-F238E27FC236}">
                  <a16:creationId xmlns:a16="http://schemas.microsoft.com/office/drawing/2014/main" xmlns="" id="{DAACC533-7C43-C29E-BC21-962F0E49A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7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76">
              <a:extLst>
                <a:ext uri="{FF2B5EF4-FFF2-40B4-BE49-F238E27FC236}">
                  <a16:creationId xmlns:a16="http://schemas.microsoft.com/office/drawing/2014/main" xmlns="" id="{5B7F065C-A85B-9C54-2937-88A387F03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7">
              <a:extLst>
                <a:ext uri="{FF2B5EF4-FFF2-40B4-BE49-F238E27FC236}">
                  <a16:creationId xmlns:a16="http://schemas.microsoft.com/office/drawing/2014/main" xmlns="" id="{63233FD4-36E0-DD1E-3CDE-D01097429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178">
              <a:extLst>
                <a:ext uri="{FF2B5EF4-FFF2-40B4-BE49-F238E27FC236}">
                  <a16:creationId xmlns:a16="http://schemas.microsoft.com/office/drawing/2014/main" xmlns="" id="{F6A00C8D-677B-2DE3-8CBA-8D239DF7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179">
              <a:extLst>
                <a:ext uri="{FF2B5EF4-FFF2-40B4-BE49-F238E27FC236}">
                  <a16:creationId xmlns:a16="http://schemas.microsoft.com/office/drawing/2014/main" xmlns="" id="{C8929565-A961-B433-4741-D00B6BE8D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6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180">
              <a:extLst>
                <a:ext uri="{FF2B5EF4-FFF2-40B4-BE49-F238E27FC236}">
                  <a16:creationId xmlns:a16="http://schemas.microsoft.com/office/drawing/2014/main" xmlns="" id="{D501A81B-B80B-4BFF-E29B-5B48DE19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1">
              <a:extLst>
                <a:ext uri="{FF2B5EF4-FFF2-40B4-BE49-F238E27FC236}">
                  <a16:creationId xmlns:a16="http://schemas.microsoft.com/office/drawing/2014/main" xmlns="" id="{048CD488-CD2E-2449-B278-FAC8EE9A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08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82">
              <a:extLst>
                <a:ext uri="{FF2B5EF4-FFF2-40B4-BE49-F238E27FC236}">
                  <a16:creationId xmlns:a16="http://schemas.microsoft.com/office/drawing/2014/main" xmlns="" id="{EF82BD8E-17A1-05BD-52EF-27CDB389F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44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183">
              <a:extLst>
                <a:ext uri="{FF2B5EF4-FFF2-40B4-BE49-F238E27FC236}">
                  <a16:creationId xmlns:a16="http://schemas.microsoft.com/office/drawing/2014/main" xmlns="" id="{D6AAB441-DEDA-575B-55C0-F204A9D7A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04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184">
              <a:extLst>
                <a:ext uri="{FF2B5EF4-FFF2-40B4-BE49-F238E27FC236}">
                  <a16:creationId xmlns:a16="http://schemas.microsoft.com/office/drawing/2014/main" xmlns="" id="{1BA56F53-E7B1-8DF0-03ED-E05F39E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185">
              <a:extLst>
                <a:ext uri="{FF2B5EF4-FFF2-40B4-BE49-F238E27FC236}">
                  <a16:creationId xmlns:a16="http://schemas.microsoft.com/office/drawing/2014/main" xmlns="" id="{DC9D5CB2-320C-34BE-F615-A7E9B155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186">
              <a:extLst>
                <a:ext uri="{FF2B5EF4-FFF2-40B4-BE49-F238E27FC236}">
                  <a16:creationId xmlns:a16="http://schemas.microsoft.com/office/drawing/2014/main" xmlns="" id="{4556FD61-BBBB-BE43-CA44-8C9C3B239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187">
              <a:extLst>
                <a:ext uri="{FF2B5EF4-FFF2-40B4-BE49-F238E27FC236}">
                  <a16:creationId xmlns:a16="http://schemas.microsoft.com/office/drawing/2014/main" xmlns="" id="{82E3B24A-B122-8D90-A4AB-D4BAD8F0D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120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188">
              <a:extLst>
                <a:ext uri="{FF2B5EF4-FFF2-40B4-BE49-F238E27FC236}">
                  <a16:creationId xmlns:a16="http://schemas.microsoft.com/office/drawing/2014/main" xmlns="" id="{D867993E-1BA5-1AEB-FAA0-4DCD04ED3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832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189">
              <a:extLst>
                <a:ext uri="{FF2B5EF4-FFF2-40B4-BE49-F238E27FC236}">
                  <a16:creationId xmlns:a16="http://schemas.microsoft.com/office/drawing/2014/main" xmlns="" id="{5F1106A9-C805-F04C-D5F1-4700B6008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190">
              <a:extLst>
                <a:ext uri="{FF2B5EF4-FFF2-40B4-BE49-F238E27FC236}">
                  <a16:creationId xmlns:a16="http://schemas.microsoft.com/office/drawing/2014/main" xmlns="" id="{2C8AFE1D-A3F0-3CE4-BD42-5EC9AB4D4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44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191">
              <a:extLst>
                <a:ext uri="{FF2B5EF4-FFF2-40B4-BE49-F238E27FC236}">
                  <a16:creationId xmlns:a16="http://schemas.microsoft.com/office/drawing/2014/main" xmlns="" id="{0A2700F2-5C05-87DD-AB95-7808D0B73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6"/>
              <a:ext cx="144" cy="144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192">
              <a:extLst>
                <a:ext uri="{FF2B5EF4-FFF2-40B4-BE49-F238E27FC236}">
                  <a16:creationId xmlns:a16="http://schemas.microsoft.com/office/drawing/2014/main" xmlns="" id="{C011401B-F1E1-ADA4-4B1F-9E87EC78F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96"/>
              <a:ext cx="192" cy="19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Freeform 193">
              <a:extLst>
                <a:ext uri="{FF2B5EF4-FFF2-40B4-BE49-F238E27FC236}">
                  <a16:creationId xmlns:a16="http://schemas.microsoft.com/office/drawing/2014/main" xmlns="" id="{C3AA1C25-A761-F1BF-8D5F-6D6DF39B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384"/>
              <a:ext cx="1826" cy="2216"/>
            </a:xfrm>
            <a:custGeom>
              <a:avLst/>
              <a:gdLst>
                <a:gd name="T0" fmla="*/ 303 w 1826"/>
                <a:gd name="T1" fmla="*/ 1957 h 2216"/>
                <a:gd name="T2" fmla="*/ 26 w 1826"/>
                <a:gd name="T3" fmla="*/ 1352 h 2216"/>
                <a:gd name="T4" fmla="*/ 458 w 1826"/>
                <a:gd name="T5" fmla="*/ 1496 h 2216"/>
                <a:gd name="T6" fmla="*/ 650 w 1826"/>
                <a:gd name="T7" fmla="*/ 1592 h 2216"/>
                <a:gd name="T8" fmla="*/ 890 w 1826"/>
                <a:gd name="T9" fmla="*/ 1688 h 2216"/>
                <a:gd name="T10" fmla="*/ 1274 w 1826"/>
                <a:gd name="T11" fmla="*/ 1352 h 2216"/>
                <a:gd name="T12" fmla="*/ 1466 w 1826"/>
                <a:gd name="T13" fmla="*/ 1208 h 2216"/>
                <a:gd name="T14" fmla="*/ 1418 w 1826"/>
                <a:gd name="T15" fmla="*/ 968 h 2216"/>
                <a:gd name="T16" fmla="*/ 1178 w 1826"/>
                <a:gd name="T17" fmla="*/ 776 h 2216"/>
                <a:gd name="T18" fmla="*/ 938 w 1826"/>
                <a:gd name="T19" fmla="*/ 632 h 2216"/>
                <a:gd name="T20" fmla="*/ 746 w 1826"/>
                <a:gd name="T21" fmla="*/ 680 h 2216"/>
                <a:gd name="T22" fmla="*/ 698 w 1826"/>
                <a:gd name="T23" fmla="*/ 1016 h 2216"/>
                <a:gd name="T24" fmla="*/ 650 w 1826"/>
                <a:gd name="T25" fmla="*/ 1352 h 2216"/>
                <a:gd name="T26" fmla="*/ 410 w 1826"/>
                <a:gd name="T27" fmla="*/ 1784 h 2216"/>
                <a:gd name="T28" fmla="*/ 506 w 1826"/>
                <a:gd name="T29" fmla="*/ 2120 h 2216"/>
                <a:gd name="T30" fmla="*/ 938 w 1826"/>
                <a:gd name="T31" fmla="*/ 2216 h 2216"/>
                <a:gd name="T32" fmla="*/ 1466 w 1826"/>
                <a:gd name="T33" fmla="*/ 2120 h 2216"/>
                <a:gd name="T34" fmla="*/ 1514 w 1826"/>
                <a:gd name="T35" fmla="*/ 1688 h 2216"/>
                <a:gd name="T36" fmla="*/ 1082 w 1826"/>
                <a:gd name="T37" fmla="*/ 1352 h 2216"/>
                <a:gd name="T38" fmla="*/ 1082 w 1826"/>
                <a:gd name="T39" fmla="*/ 1064 h 2216"/>
                <a:gd name="T40" fmla="*/ 1130 w 1826"/>
                <a:gd name="T41" fmla="*/ 776 h 2216"/>
                <a:gd name="T42" fmla="*/ 1514 w 1826"/>
                <a:gd name="T43" fmla="*/ 632 h 2216"/>
                <a:gd name="T44" fmla="*/ 1706 w 1826"/>
                <a:gd name="T45" fmla="*/ 680 h 2216"/>
                <a:gd name="T46" fmla="*/ 1802 w 1826"/>
                <a:gd name="T47" fmla="*/ 872 h 2216"/>
                <a:gd name="T48" fmla="*/ 1802 w 1826"/>
                <a:gd name="T49" fmla="*/ 1304 h 2216"/>
                <a:gd name="T50" fmla="*/ 1658 w 1826"/>
                <a:gd name="T51" fmla="*/ 1496 h 2216"/>
                <a:gd name="T52" fmla="*/ 1274 w 1826"/>
                <a:gd name="T53" fmla="*/ 1448 h 2216"/>
                <a:gd name="T54" fmla="*/ 938 w 1826"/>
                <a:gd name="T55" fmla="*/ 1400 h 2216"/>
                <a:gd name="T56" fmla="*/ 602 w 1826"/>
                <a:gd name="T57" fmla="*/ 1256 h 2216"/>
                <a:gd name="T58" fmla="*/ 362 w 1826"/>
                <a:gd name="T59" fmla="*/ 776 h 2216"/>
                <a:gd name="T60" fmla="*/ 170 w 1826"/>
                <a:gd name="T61" fmla="*/ 392 h 2216"/>
                <a:gd name="T62" fmla="*/ 458 w 1826"/>
                <a:gd name="T63" fmla="*/ 56 h 2216"/>
                <a:gd name="T64" fmla="*/ 794 w 1826"/>
                <a:gd name="T65" fmla="*/ 56 h 2216"/>
                <a:gd name="T66" fmla="*/ 1034 w 1826"/>
                <a:gd name="T67" fmla="*/ 152 h 2216"/>
                <a:gd name="T68" fmla="*/ 1274 w 1826"/>
                <a:gd name="T69" fmla="*/ 344 h 2216"/>
                <a:gd name="T70" fmla="*/ 1178 w 1826"/>
                <a:gd name="T71" fmla="*/ 488 h 2216"/>
                <a:gd name="T72" fmla="*/ 1130 w 1826"/>
                <a:gd name="T73" fmla="*/ 584 h 2216"/>
                <a:gd name="T74" fmla="*/ 1034 w 1826"/>
                <a:gd name="T75" fmla="*/ 920 h 2216"/>
                <a:gd name="T76" fmla="*/ 890 w 1826"/>
                <a:gd name="T77" fmla="*/ 1160 h 2216"/>
                <a:gd name="T78" fmla="*/ 506 w 1826"/>
                <a:gd name="T79" fmla="*/ 1400 h 2216"/>
                <a:gd name="T80" fmla="*/ 362 w 1826"/>
                <a:gd name="T81" fmla="*/ 1592 h 2216"/>
                <a:gd name="T82" fmla="*/ 314 w 1826"/>
                <a:gd name="T83" fmla="*/ 1880 h 2216"/>
                <a:gd name="T84" fmla="*/ 554 w 1826"/>
                <a:gd name="T85" fmla="*/ 1976 h 2216"/>
                <a:gd name="T86" fmla="*/ 948 w 1826"/>
                <a:gd name="T87" fmla="*/ 1701 h 2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6"/>
                <a:gd name="T133" fmla="*/ 0 h 2216"/>
                <a:gd name="T134" fmla="*/ 1826 w 1826"/>
                <a:gd name="T135" fmla="*/ 2216 h 2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6" h="2216">
                  <a:moveTo>
                    <a:pt x="303" y="1957"/>
                  </a:moveTo>
                  <a:cubicBezTo>
                    <a:pt x="259" y="1856"/>
                    <a:pt x="0" y="1429"/>
                    <a:pt x="26" y="1352"/>
                  </a:cubicBezTo>
                  <a:cubicBezTo>
                    <a:pt x="52" y="1275"/>
                    <a:pt x="354" y="1456"/>
                    <a:pt x="458" y="1496"/>
                  </a:cubicBezTo>
                  <a:cubicBezTo>
                    <a:pt x="562" y="1536"/>
                    <a:pt x="578" y="1560"/>
                    <a:pt x="650" y="1592"/>
                  </a:cubicBezTo>
                  <a:cubicBezTo>
                    <a:pt x="722" y="1624"/>
                    <a:pt x="786" y="1728"/>
                    <a:pt x="890" y="1688"/>
                  </a:cubicBezTo>
                  <a:cubicBezTo>
                    <a:pt x="994" y="1648"/>
                    <a:pt x="1178" y="1432"/>
                    <a:pt x="1274" y="1352"/>
                  </a:cubicBezTo>
                  <a:cubicBezTo>
                    <a:pt x="1370" y="1272"/>
                    <a:pt x="1442" y="1272"/>
                    <a:pt x="1466" y="1208"/>
                  </a:cubicBezTo>
                  <a:cubicBezTo>
                    <a:pt x="1490" y="1144"/>
                    <a:pt x="1466" y="1040"/>
                    <a:pt x="1418" y="968"/>
                  </a:cubicBezTo>
                  <a:cubicBezTo>
                    <a:pt x="1370" y="896"/>
                    <a:pt x="1258" y="832"/>
                    <a:pt x="1178" y="776"/>
                  </a:cubicBezTo>
                  <a:cubicBezTo>
                    <a:pt x="1098" y="720"/>
                    <a:pt x="1010" y="648"/>
                    <a:pt x="938" y="632"/>
                  </a:cubicBezTo>
                  <a:cubicBezTo>
                    <a:pt x="866" y="616"/>
                    <a:pt x="786" y="616"/>
                    <a:pt x="746" y="680"/>
                  </a:cubicBezTo>
                  <a:cubicBezTo>
                    <a:pt x="706" y="744"/>
                    <a:pt x="714" y="904"/>
                    <a:pt x="698" y="1016"/>
                  </a:cubicBezTo>
                  <a:cubicBezTo>
                    <a:pt x="682" y="1128"/>
                    <a:pt x="698" y="1224"/>
                    <a:pt x="650" y="1352"/>
                  </a:cubicBezTo>
                  <a:cubicBezTo>
                    <a:pt x="602" y="1480"/>
                    <a:pt x="434" y="1656"/>
                    <a:pt x="410" y="1784"/>
                  </a:cubicBezTo>
                  <a:cubicBezTo>
                    <a:pt x="386" y="1912"/>
                    <a:pt x="418" y="2048"/>
                    <a:pt x="506" y="2120"/>
                  </a:cubicBezTo>
                  <a:cubicBezTo>
                    <a:pt x="594" y="2192"/>
                    <a:pt x="778" y="2216"/>
                    <a:pt x="938" y="2216"/>
                  </a:cubicBezTo>
                  <a:cubicBezTo>
                    <a:pt x="1098" y="2216"/>
                    <a:pt x="1370" y="2208"/>
                    <a:pt x="1466" y="2120"/>
                  </a:cubicBezTo>
                  <a:cubicBezTo>
                    <a:pt x="1562" y="2032"/>
                    <a:pt x="1578" y="1816"/>
                    <a:pt x="1514" y="1688"/>
                  </a:cubicBezTo>
                  <a:cubicBezTo>
                    <a:pt x="1450" y="1560"/>
                    <a:pt x="1154" y="1456"/>
                    <a:pt x="1082" y="1352"/>
                  </a:cubicBezTo>
                  <a:cubicBezTo>
                    <a:pt x="1010" y="1248"/>
                    <a:pt x="1074" y="1160"/>
                    <a:pt x="1082" y="1064"/>
                  </a:cubicBezTo>
                  <a:cubicBezTo>
                    <a:pt x="1090" y="968"/>
                    <a:pt x="1058" y="848"/>
                    <a:pt x="1130" y="776"/>
                  </a:cubicBezTo>
                  <a:cubicBezTo>
                    <a:pt x="1202" y="704"/>
                    <a:pt x="1418" y="648"/>
                    <a:pt x="1514" y="632"/>
                  </a:cubicBezTo>
                  <a:cubicBezTo>
                    <a:pt x="1610" y="616"/>
                    <a:pt x="1658" y="640"/>
                    <a:pt x="1706" y="680"/>
                  </a:cubicBezTo>
                  <a:cubicBezTo>
                    <a:pt x="1754" y="720"/>
                    <a:pt x="1786" y="768"/>
                    <a:pt x="1802" y="872"/>
                  </a:cubicBezTo>
                  <a:cubicBezTo>
                    <a:pt x="1818" y="976"/>
                    <a:pt x="1826" y="1200"/>
                    <a:pt x="1802" y="1304"/>
                  </a:cubicBezTo>
                  <a:cubicBezTo>
                    <a:pt x="1778" y="1408"/>
                    <a:pt x="1746" y="1472"/>
                    <a:pt x="1658" y="1496"/>
                  </a:cubicBezTo>
                  <a:cubicBezTo>
                    <a:pt x="1570" y="1520"/>
                    <a:pt x="1394" y="1464"/>
                    <a:pt x="1274" y="1448"/>
                  </a:cubicBezTo>
                  <a:cubicBezTo>
                    <a:pt x="1154" y="1432"/>
                    <a:pt x="1050" y="1432"/>
                    <a:pt x="938" y="1400"/>
                  </a:cubicBezTo>
                  <a:cubicBezTo>
                    <a:pt x="826" y="1368"/>
                    <a:pt x="698" y="1360"/>
                    <a:pt x="602" y="1256"/>
                  </a:cubicBezTo>
                  <a:cubicBezTo>
                    <a:pt x="506" y="1152"/>
                    <a:pt x="434" y="920"/>
                    <a:pt x="362" y="776"/>
                  </a:cubicBezTo>
                  <a:cubicBezTo>
                    <a:pt x="290" y="632"/>
                    <a:pt x="154" y="512"/>
                    <a:pt x="170" y="392"/>
                  </a:cubicBezTo>
                  <a:cubicBezTo>
                    <a:pt x="186" y="272"/>
                    <a:pt x="354" y="112"/>
                    <a:pt x="458" y="56"/>
                  </a:cubicBezTo>
                  <a:cubicBezTo>
                    <a:pt x="562" y="0"/>
                    <a:pt x="698" y="40"/>
                    <a:pt x="794" y="56"/>
                  </a:cubicBezTo>
                  <a:cubicBezTo>
                    <a:pt x="890" y="72"/>
                    <a:pt x="954" y="104"/>
                    <a:pt x="1034" y="152"/>
                  </a:cubicBezTo>
                  <a:cubicBezTo>
                    <a:pt x="1114" y="200"/>
                    <a:pt x="1250" y="288"/>
                    <a:pt x="1274" y="344"/>
                  </a:cubicBezTo>
                  <a:cubicBezTo>
                    <a:pt x="1298" y="400"/>
                    <a:pt x="1202" y="448"/>
                    <a:pt x="1178" y="488"/>
                  </a:cubicBezTo>
                  <a:cubicBezTo>
                    <a:pt x="1154" y="528"/>
                    <a:pt x="1154" y="512"/>
                    <a:pt x="1130" y="584"/>
                  </a:cubicBezTo>
                  <a:cubicBezTo>
                    <a:pt x="1106" y="656"/>
                    <a:pt x="1074" y="824"/>
                    <a:pt x="1034" y="920"/>
                  </a:cubicBezTo>
                  <a:cubicBezTo>
                    <a:pt x="994" y="1016"/>
                    <a:pt x="978" y="1080"/>
                    <a:pt x="890" y="1160"/>
                  </a:cubicBezTo>
                  <a:cubicBezTo>
                    <a:pt x="802" y="1240"/>
                    <a:pt x="594" y="1328"/>
                    <a:pt x="506" y="1400"/>
                  </a:cubicBezTo>
                  <a:cubicBezTo>
                    <a:pt x="418" y="1472"/>
                    <a:pt x="394" y="1512"/>
                    <a:pt x="362" y="1592"/>
                  </a:cubicBezTo>
                  <a:cubicBezTo>
                    <a:pt x="330" y="1672"/>
                    <a:pt x="282" y="1816"/>
                    <a:pt x="314" y="1880"/>
                  </a:cubicBezTo>
                  <a:cubicBezTo>
                    <a:pt x="346" y="1944"/>
                    <a:pt x="448" y="2006"/>
                    <a:pt x="554" y="1976"/>
                  </a:cubicBezTo>
                  <a:cubicBezTo>
                    <a:pt x="660" y="1946"/>
                    <a:pt x="866" y="1758"/>
                    <a:pt x="948" y="170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94">
              <a:extLst>
                <a:ext uri="{FF2B5EF4-FFF2-40B4-BE49-F238E27FC236}">
                  <a16:creationId xmlns:a16="http://schemas.microsoft.com/office/drawing/2014/main" xmlns="" id="{747044B7-AE7F-1994-7C30-9E6AF2D8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1380"/>
              <a:ext cx="2138" cy="2605"/>
            </a:xfrm>
            <a:custGeom>
              <a:avLst/>
              <a:gdLst>
                <a:gd name="T0" fmla="*/ 349 w 2138"/>
                <a:gd name="T1" fmla="*/ 2049 h 2605"/>
                <a:gd name="T2" fmla="*/ 227 w 2138"/>
                <a:gd name="T3" fmla="*/ 1472 h 2605"/>
                <a:gd name="T4" fmla="*/ 293 w 2138"/>
                <a:gd name="T5" fmla="*/ 838 h 2605"/>
                <a:gd name="T6" fmla="*/ 527 w 2138"/>
                <a:gd name="T7" fmla="*/ 816 h 2605"/>
                <a:gd name="T8" fmla="*/ 571 w 2138"/>
                <a:gd name="T9" fmla="*/ 683 h 2605"/>
                <a:gd name="T10" fmla="*/ 982 w 2138"/>
                <a:gd name="T11" fmla="*/ 383 h 2605"/>
                <a:gd name="T12" fmla="*/ 927 w 2138"/>
                <a:gd name="T13" fmla="*/ 538 h 2605"/>
                <a:gd name="T14" fmla="*/ 949 w 2138"/>
                <a:gd name="T15" fmla="*/ 550 h 2605"/>
                <a:gd name="T16" fmla="*/ 1294 w 2138"/>
                <a:gd name="T17" fmla="*/ 283 h 2605"/>
                <a:gd name="T18" fmla="*/ 1249 w 2138"/>
                <a:gd name="T19" fmla="*/ 1038 h 2605"/>
                <a:gd name="T20" fmla="*/ 1749 w 2138"/>
                <a:gd name="T21" fmla="*/ 1216 h 2605"/>
                <a:gd name="T22" fmla="*/ 1638 w 2138"/>
                <a:gd name="T23" fmla="*/ 1750 h 2605"/>
                <a:gd name="T24" fmla="*/ 1649 w 2138"/>
                <a:gd name="T25" fmla="*/ 1827 h 2605"/>
                <a:gd name="T26" fmla="*/ 671 w 2138"/>
                <a:gd name="T27" fmla="*/ 1750 h 2605"/>
                <a:gd name="T28" fmla="*/ 693 w 2138"/>
                <a:gd name="T29" fmla="*/ 705 h 2605"/>
                <a:gd name="T30" fmla="*/ 905 w 2138"/>
                <a:gd name="T31" fmla="*/ 516 h 2605"/>
                <a:gd name="T32" fmla="*/ 1660 w 2138"/>
                <a:gd name="T33" fmla="*/ 605 h 2605"/>
                <a:gd name="T34" fmla="*/ 1716 w 2138"/>
                <a:gd name="T35" fmla="*/ 838 h 2605"/>
                <a:gd name="T36" fmla="*/ 1916 w 2138"/>
                <a:gd name="T37" fmla="*/ 916 h 2605"/>
                <a:gd name="T38" fmla="*/ 2016 w 2138"/>
                <a:gd name="T39" fmla="*/ 1672 h 2605"/>
                <a:gd name="T40" fmla="*/ 2138 w 2138"/>
                <a:gd name="T41" fmla="*/ 2127 h 2605"/>
                <a:gd name="T42" fmla="*/ 1782 w 2138"/>
                <a:gd name="T43" fmla="*/ 2249 h 2605"/>
                <a:gd name="T44" fmla="*/ 1660 w 2138"/>
                <a:gd name="T45" fmla="*/ 2505 h 2605"/>
                <a:gd name="T46" fmla="*/ 1294 w 2138"/>
                <a:gd name="T47" fmla="*/ 2538 h 2605"/>
                <a:gd name="T48" fmla="*/ 1127 w 2138"/>
                <a:gd name="T49" fmla="*/ 2494 h 2605"/>
                <a:gd name="T50" fmla="*/ 982 w 2138"/>
                <a:gd name="T51" fmla="*/ 2549 h 2605"/>
                <a:gd name="T52" fmla="*/ 749 w 2138"/>
                <a:gd name="T53" fmla="*/ 2472 h 2605"/>
                <a:gd name="T54" fmla="*/ 393 w 2138"/>
                <a:gd name="T55" fmla="*/ 2116 h 2605"/>
                <a:gd name="T56" fmla="*/ 60 w 2138"/>
                <a:gd name="T57" fmla="*/ 1372 h 2605"/>
                <a:gd name="T58" fmla="*/ 82 w 2138"/>
                <a:gd name="T59" fmla="*/ 716 h 2605"/>
                <a:gd name="T60" fmla="*/ 160 w 2138"/>
                <a:gd name="T61" fmla="*/ 305 h 2605"/>
                <a:gd name="T62" fmla="*/ 805 w 2138"/>
                <a:gd name="T63" fmla="*/ 83 h 2605"/>
                <a:gd name="T64" fmla="*/ 216 w 2138"/>
                <a:gd name="T65" fmla="*/ 439 h 2605"/>
                <a:gd name="T66" fmla="*/ 493 w 2138"/>
                <a:gd name="T67" fmla="*/ 1305 h 2605"/>
                <a:gd name="T68" fmla="*/ 682 w 2138"/>
                <a:gd name="T69" fmla="*/ 1227 h 2605"/>
                <a:gd name="T70" fmla="*/ 838 w 2138"/>
                <a:gd name="T71" fmla="*/ 961 h 2605"/>
                <a:gd name="T72" fmla="*/ 471 w 2138"/>
                <a:gd name="T73" fmla="*/ 883 h 2605"/>
                <a:gd name="T74" fmla="*/ 171 w 2138"/>
                <a:gd name="T75" fmla="*/ 794 h 2605"/>
                <a:gd name="T76" fmla="*/ 416 w 2138"/>
                <a:gd name="T77" fmla="*/ 527 h 2605"/>
                <a:gd name="T78" fmla="*/ 949 w 2138"/>
                <a:gd name="T79" fmla="*/ 450 h 2605"/>
                <a:gd name="T80" fmla="*/ 1160 w 2138"/>
                <a:gd name="T81" fmla="*/ 416 h 2605"/>
                <a:gd name="T82" fmla="*/ 1282 w 2138"/>
                <a:gd name="T83" fmla="*/ 538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95">
              <a:extLst>
                <a:ext uri="{FF2B5EF4-FFF2-40B4-BE49-F238E27FC236}">
                  <a16:creationId xmlns:a16="http://schemas.microsoft.com/office/drawing/2014/main" xmlns="" id="{1313B352-77CD-8720-EF46-ED7232E12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216"/>
              <a:ext cx="432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96">
              <a:extLst>
                <a:ext uri="{FF2B5EF4-FFF2-40B4-BE49-F238E27FC236}">
                  <a16:creationId xmlns:a16="http://schemas.microsoft.com/office/drawing/2014/main" xmlns="" id="{9351E323-2312-D4F1-727B-C19EE2C3B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3312"/>
              <a:ext cx="864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97">
              <a:extLst>
                <a:ext uri="{FF2B5EF4-FFF2-40B4-BE49-F238E27FC236}">
                  <a16:creationId xmlns:a16="http://schemas.microsoft.com/office/drawing/2014/main" xmlns="" id="{B1216C5A-F24F-1822-26AE-7ED77CB6C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352"/>
              <a:ext cx="576" cy="6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98">
              <a:extLst>
                <a:ext uri="{FF2B5EF4-FFF2-40B4-BE49-F238E27FC236}">
                  <a16:creationId xmlns:a16="http://schemas.microsoft.com/office/drawing/2014/main" xmlns="" id="{5F777C77-1803-CA73-D67C-63AD38EB5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24"/>
              <a:ext cx="336" cy="4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99">
              <a:extLst>
                <a:ext uri="{FF2B5EF4-FFF2-40B4-BE49-F238E27FC236}">
                  <a16:creationId xmlns:a16="http://schemas.microsoft.com/office/drawing/2014/main" xmlns="" id="{327DE520-2498-78F0-2495-2989E426AE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1632"/>
              <a:ext cx="288" cy="5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00">
              <a:extLst>
                <a:ext uri="{FF2B5EF4-FFF2-40B4-BE49-F238E27FC236}">
                  <a16:creationId xmlns:a16="http://schemas.microsoft.com/office/drawing/2014/main" xmlns="" id="{2D2D7CEF-7A63-37F3-9C77-135296648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536"/>
              <a:ext cx="864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01">
              <a:extLst>
                <a:ext uri="{FF2B5EF4-FFF2-40B4-BE49-F238E27FC236}">
                  <a16:creationId xmlns:a16="http://schemas.microsoft.com/office/drawing/2014/main" xmlns="" id="{2B70AA82-D2A6-B692-7C90-60DE914E4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680"/>
              <a:ext cx="192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02">
              <a:extLst>
                <a:ext uri="{FF2B5EF4-FFF2-40B4-BE49-F238E27FC236}">
                  <a16:creationId xmlns:a16="http://schemas.microsoft.com/office/drawing/2014/main" xmlns="" id="{55B46B7D-2817-7727-9F91-ED49BAA1D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352"/>
              <a:ext cx="768" cy="8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03">
              <a:extLst>
                <a:ext uri="{FF2B5EF4-FFF2-40B4-BE49-F238E27FC236}">
                  <a16:creationId xmlns:a16="http://schemas.microsoft.com/office/drawing/2014/main" xmlns="" id="{8E5A4F3F-BA57-1A94-8F2C-846FF8E84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544"/>
              <a:ext cx="144" cy="6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04">
              <a:extLst>
                <a:ext uri="{FF2B5EF4-FFF2-40B4-BE49-F238E27FC236}">
                  <a16:creationId xmlns:a16="http://schemas.microsoft.com/office/drawing/2014/main" xmlns="" id="{41AD063B-32E1-B2D2-8989-E4B69B2D2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872"/>
              <a:ext cx="24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05">
              <a:extLst>
                <a:ext uri="{FF2B5EF4-FFF2-40B4-BE49-F238E27FC236}">
                  <a16:creationId xmlns:a16="http://schemas.microsoft.com/office/drawing/2014/main" xmlns="" id="{28E2E9F2-5258-2803-FC75-55DB55963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96"/>
              <a:ext cx="720" cy="11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37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0D34E28E-B73D-EAD3-7231-8FEB8A8D88E1}"/>
              </a:ext>
            </a:extLst>
          </p:cNvPr>
          <p:cNvGrpSpPr/>
          <p:nvPr/>
        </p:nvGrpSpPr>
        <p:grpSpPr>
          <a:xfrm>
            <a:off x="1651000" y="342900"/>
            <a:ext cx="6858000" cy="4953000"/>
            <a:chOff x="1447800" y="1447800"/>
            <a:chExt cx="6858000" cy="4953000"/>
          </a:xfrm>
        </p:grpSpPr>
        <p:sp>
          <p:nvSpPr>
            <p:cNvPr id="48" name="Oval 68">
              <a:extLst>
                <a:ext uri="{FF2B5EF4-FFF2-40B4-BE49-F238E27FC236}">
                  <a16:creationId xmlns:a16="http://schemas.microsoft.com/office/drawing/2014/main" xmlns="" id="{BF9DF0C0-FF49-97F7-709E-CC86B5349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447800"/>
              <a:ext cx="6858000" cy="4953000"/>
            </a:xfrm>
            <a:prstGeom prst="ellips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Ins="36576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Oval 5">
              <a:extLst>
                <a:ext uri="{FF2B5EF4-FFF2-40B4-BE49-F238E27FC236}">
                  <a16:creationId xmlns:a16="http://schemas.microsoft.com/office/drawing/2014/main" xmlns="" id="{E0F26F65-1059-CB83-D58F-AE9DA0321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088" y="3475038"/>
              <a:ext cx="376237" cy="32543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Oval 6">
              <a:extLst>
                <a:ext uri="{FF2B5EF4-FFF2-40B4-BE49-F238E27FC236}">
                  <a16:creationId xmlns:a16="http://schemas.microsoft.com/office/drawing/2014/main" xmlns="" id="{30016BF0-0686-90E4-AF0F-D74A6383D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2306638"/>
              <a:ext cx="376237" cy="32385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xmlns="" id="{90303EF3-5FF5-896C-7581-30AEB3A67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150" y="3279775"/>
              <a:ext cx="374650" cy="32543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Oval 8">
              <a:extLst>
                <a:ext uri="{FF2B5EF4-FFF2-40B4-BE49-F238E27FC236}">
                  <a16:creationId xmlns:a16="http://schemas.microsoft.com/office/drawing/2014/main" xmlns="" id="{4ABC6E85-8009-A295-5901-7A0A9E172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5229225"/>
              <a:ext cx="376238" cy="32385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xmlns="" id="{285934D0-0C96-B0BF-C48E-E865B63EC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3021013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Oval 10">
              <a:extLst>
                <a:ext uri="{FF2B5EF4-FFF2-40B4-BE49-F238E27FC236}">
                  <a16:creationId xmlns:a16="http://schemas.microsoft.com/office/drawing/2014/main" xmlns="" id="{40B7F83E-BC6F-3B77-9124-8D4232AB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4384675"/>
              <a:ext cx="188912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Oval 11">
              <a:extLst>
                <a:ext uri="{FF2B5EF4-FFF2-40B4-BE49-F238E27FC236}">
                  <a16:creationId xmlns:a16="http://schemas.microsoft.com/office/drawing/2014/main" xmlns="" id="{AB236190-44BA-F59A-58A3-F083C7FB9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522922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Oval 12">
              <a:extLst>
                <a:ext uri="{FF2B5EF4-FFF2-40B4-BE49-F238E27FC236}">
                  <a16:creationId xmlns:a16="http://schemas.microsoft.com/office/drawing/2014/main" xmlns="" id="{A58043E7-0445-A805-87C6-17D556B7F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163" y="327977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Oval 13">
              <a:extLst>
                <a:ext uri="{FF2B5EF4-FFF2-40B4-BE49-F238E27FC236}">
                  <a16:creationId xmlns:a16="http://schemas.microsoft.com/office/drawing/2014/main" xmlns="" id="{14050CB4-1FD6-C3AA-2600-067138979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813" y="4968875"/>
              <a:ext cx="188912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Oval 14">
              <a:extLst>
                <a:ext uri="{FF2B5EF4-FFF2-40B4-BE49-F238E27FC236}">
                  <a16:creationId xmlns:a16="http://schemas.microsoft.com/office/drawing/2014/main" xmlns="" id="{69974056-25CC-B6AE-9ADF-2FC3A3F32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963" y="2306638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Oval 15">
              <a:extLst>
                <a:ext uri="{FF2B5EF4-FFF2-40B4-BE49-F238E27FC236}">
                  <a16:creationId xmlns:a16="http://schemas.microsoft.com/office/drawing/2014/main" xmlns="" id="{7A10C278-CA8A-55A8-C2D6-F77766560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865563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Oval 16">
              <a:extLst>
                <a:ext uri="{FF2B5EF4-FFF2-40B4-BE49-F238E27FC236}">
                  <a16:creationId xmlns:a16="http://schemas.microsoft.com/office/drawing/2014/main" xmlns="" id="{065235DE-0B93-D44D-162B-863630F71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3800475"/>
              <a:ext cx="188913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Oval 17">
              <a:extLst>
                <a:ext uri="{FF2B5EF4-FFF2-40B4-BE49-F238E27FC236}">
                  <a16:creationId xmlns:a16="http://schemas.microsoft.com/office/drawing/2014/main" xmlns="" id="{74B97672-5E28-CD6F-553F-41C96F4AF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875" y="295592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Oval 18">
              <a:extLst>
                <a:ext uri="{FF2B5EF4-FFF2-40B4-BE49-F238E27FC236}">
                  <a16:creationId xmlns:a16="http://schemas.microsoft.com/office/drawing/2014/main" xmlns="" id="{B24E2129-8F48-2BFC-A7E4-C4D8416A5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4579938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Oval 19">
              <a:extLst>
                <a:ext uri="{FF2B5EF4-FFF2-40B4-BE49-F238E27FC236}">
                  <a16:creationId xmlns:a16="http://schemas.microsoft.com/office/drawing/2014/main" xmlns="" id="{403356A8-47BE-4641-A373-175D57736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3800475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8B7C8CB1-5AEA-EE00-1C68-CECAFB4E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086100"/>
              <a:ext cx="188913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xmlns="" id="{79B66B64-A575-C873-1C31-3F200B10F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563" y="3800475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xmlns="" id="{5891E88C-022B-6939-D541-F798E0386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2362200"/>
              <a:ext cx="2635250" cy="3387725"/>
            </a:xfrm>
            <a:custGeom>
              <a:avLst/>
              <a:gdLst>
                <a:gd name="T0" fmla="*/ 2147483647 w 2138"/>
                <a:gd name="T1" fmla="*/ 2147483647 h 2605"/>
                <a:gd name="T2" fmla="*/ 2147483647 w 2138"/>
                <a:gd name="T3" fmla="*/ 2147483647 h 2605"/>
                <a:gd name="T4" fmla="*/ 2147483647 w 2138"/>
                <a:gd name="T5" fmla="*/ 2147483647 h 2605"/>
                <a:gd name="T6" fmla="*/ 2147483647 w 2138"/>
                <a:gd name="T7" fmla="*/ 2147483647 h 2605"/>
                <a:gd name="T8" fmla="*/ 2147483647 w 2138"/>
                <a:gd name="T9" fmla="*/ 2147483647 h 2605"/>
                <a:gd name="T10" fmla="*/ 2147483647 w 2138"/>
                <a:gd name="T11" fmla="*/ 2147483647 h 2605"/>
                <a:gd name="T12" fmla="*/ 2147483647 w 2138"/>
                <a:gd name="T13" fmla="*/ 2147483647 h 2605"/>
                <a:gd name="T14" fmla="*/ 2147483647 w 2138"/>
                <a:gd name="T15" fmla="*/ 2147483647 h 2605"/>
                <a:gd name="T16" fmla="*/ 2147483647 w 2138"/>
                <a:gd name="T17" fmla="*/ 2147483647 h 2605"/>
                <a:gd name="T18" fmla="*/ 2147483647 w 2138"/>
                <a:gd name="T19" fmla="*/ 2147483647 h 2605"/>
                <a:gd name="T20" fmla="*/ 2147483647 w 2138"/>
                <a:gd name="T21" fmla="*/ 2147483647 h 2605"/>
                <a:gd name="T22" fmla="*/ 2147483647 w 2138"/>
                <a:gd name="T23" fmla="*/ 2147483647 h 2605"/>
                <a:gd name="T24" fmla="*/ 2147483647 w 2138"/>
                <a:gd name="T25" fmla="*/ 2147483647 h 2605"/>
                <a:gd name="T26" fmla="*/ 2147483647 w 2138"/>
                <a:gd name="T27" fmla="*/ 2147483647 h 2605"/>
                <a:gd name="T28" fmla="*/ 2147483647 w 2138"/>
                <a:gd name="T29" fmla="*/ 2147483647 h 2605"/>
                <a:gd name="T30" fmla="*/ 2147483647 w 2138"/>
                <a:gd name="T31" fmla="*/ 2147483647 h 2605"/>
                <a:gd name="T32" fmla="*/ 2147483647 w 2138"/>
                <a:gd name="T33" fmla="*/ 2147483647 h 2605"/>
                <a:gd name="T34" fmla="*/ 2147483647 w 2138"/>
                <a:gd name="T35" fmla="*/ 2147483647 h 2605"/>
                <a:gd name="T36" fmla="*/ 2147483647 w 2138"/>
                <a:gd name="T37" fmla="*/ 2147483647 h 2605"/>
                <a:gd name="T38" fmla="*/ 2147483647 w 2138"/>
                <a:gd name="T39" fmla="*/ 2147483647 h 2605"/>
                <a:gd name="T40" fmla="*/ 2147483647 w 2138"/>
                <a:gd name="T41" fmla="*/ 2147483647 h 2605"/>
                <a:gd name="T42" fmla="*/ 2147483647 w 2138"/>
                <a:gd name="T43" fmla="*/ 2147483647 h 2605"/>
                <a:gd name="T44" fmla="*/ 2147483647 w 2138"/>
                <a:gd name="T45" fmla="*/ 2147483647 h 2605"/>
                <a:gd name="T46" fmla="*/ 2147483647 w 2138"/>
                <a:gd name="T47" fmla="*/ 2147483647 h 2605"/>
                <a:gd name="T48" fmla="*/ 2147483647 w 2138"/>
                <a:gd name="T49" fmla="*/ 2147483647 h 2605"/>
                <a:gd name="T50" fmla="*/ 2147483647 w 2138"/>
                <a:gd name="T51" fmla="*/ 2147483647 h 2605"/>
                <a:gd name="T52" fmla="*/ 2147483647 w 2138"/>
                <a:gd name="T53" fmla="*/ 2147483647 h 2605"/>
                <a:gd name="T54" fmla="*/ 2147483647 w 2138"/>
                <a:gd name="T55" fmla="*/ 2147483647 h 2605"/>
                <a:gd name="T56" fmla="*/ 2147483647 w 2138"/>
                <a:gd name="T57" fmla="*/ 2147483647 h 2605"/>
                <a:gd name="T58" fmla="*/ 2147483647 w 2138"/>
                <a:gd name="T59" fmla="*/ 2147483647 h 2605"/>
                <a:gd name="T60" fmla="*/ 2147483647 w 2138"/>
                <a:gd name="T61" fmla="*/ 2147483647 h 2605"/>
                <a:gd name="T62" fmla="*/ 2147483647 w 2138"/>
                <a:gd name="T63" fmla="*/ 2147483647 h 2605"/>
                <a:gd name="T64" fmla="*/ 2147483647 w 2138"/>
                <a:gd name="T65" fmla="*/ 2147483647 h 2605"/>
                <a:gd name="T66" fmla="*/ 2147483647 w 2138"/>
                <a:gd name="T67" fmla="*/ 2147483647 h 2605"/>
                <a:gd name="T68" fmla="*/ 2147483647 w 2138"/>
                <a:gd name="T69" fmla="*/ 2147483647 h 2605"/>
                <a:gd name="T70" fmla="*/ 2147483647 w 2138"/>
                <a:gd name="T71" fmla="*/ 2147483647 h 2605"/>
                <a:gd name="T72" fmla="*/ 2147483647 w 2138"/>
                <a:gd name="T73" fmla="*/ 2147483647 h 2605"/>
                <a:gd name="T74" fmla="*/ 2147483647 w 2138"/>
                <a:gd name="T75" fmla="*/ 2147483647 h 2605"/>
                <a:gd name="T76" fmla="*/ 2147483647 w 2138"/>
                <a:gd name="T77" fmla="*/ 2147483647 h 2605"/>
                <a:gd name="T78" fmla="*/ 2147483647 w 2138"/>
                <a:gd name="T79" fmla="*/ 2147483647 h 2605"/>
                <a:gd name="T80" fmla="*/ 2147483647 w 2138"/>
                <a:gd name="T81" fmla="*/ 2147483647 h 2605"/>
                <a:gd name="T82" fmla="*/ 2147483647 w 2138"/>
                <a:gd name="T83" fmla="*/ 2147483647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3">
              <a:extLst>
                <a:ext uri="{FF2B5EF4-FFF2-40B4-BE49-F238E27FC236}">
                  <a16:creationId xmlns:a16="http://schemas.microsoft.com/office/drawing/2014/main" xmlns="" id="{7DBDDB8A-8CB5-4DA2-13F7-C98DBB0ED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3657600"/>
              <a:ext cx="247650" cy="16367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4">
              <a:extLst>
                <a:ext uri="{FF2B5EF4-FFF2-40B4-BE49-F238E27FC236}">
                  <a16:creationId xmlns:a16="http://schemas.microsoft.com/office/drawing/2014/main" xmlns="" id="{60709AB0-BC31-8D82-F380-B9956DCE8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2590800"/>
              <a:ext cx="838200" cy="259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5">
              <a:extLst>
                <a:ext uri="{FF2B5EF4-FFF2-40B4-BE49-F238E27FC236}">
                  <a16:creationId xmlns:a16="http://schemas.microsoft.com/office/drawing/2014/main" xmlns="" id="{C895FD5D-EF71-9887-E4E7-0E72C9BEE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4888" y="2514600"/>
              <a:ext cx="925512" cy="8302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>
              <a:extLst>
                <a:ext uri="{FF2B5EF4-FFF2-40B4-BE49-F238E27FC236}">
                  <a16:creationId xmlns:a16="http://schemas.microsoft.com/office/drawing/2014/main" xmlns="" id="{2C3D839B-BA8F-48FD-4239-2EBF1E33F5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42175" y="2630488"/>
              <a:ext cx="249238" cy="8445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7">
              <a:extLst>
                <a:ext uri="{FF2B5EF4-FFF2-40B4-BE49-F238E27FC236}">
                  <a16:creationId xmlns:a16="http://schemas.microsoft.com/office/drawing/2014/main" xmlns="" id="{7975CA04-C797-EAD8-BA8E-E5F72C510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72200" y="3505200"/>
              <a:ext cx="1143000" cy="76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8">
              <a:extLst>
                <a:ext uri="{FF2B5EF4-FFF2-40B4-BE49-F238E27FC236}">
                  <a16:creationId xmlns:a16="http://schemas.microsoft.com/office/drawing/2014/main" xmlns="" id="{573A1D10-807E-F540-9464-8FC5F6D80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65875" y="3735388"/>
              <a:ext cx="938213" cy="1493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1">
              <a:extLst>
                <a:ext uri="{FF2B5EF4-FFF2-40B4-BE49-F238E27FC236}">
                  <a16:creationId xmlns:a16="http://schemas.microsoft.com/office/drawing/2014/main" xmlns="" id="{49C94C65-BB08-AC14-46C0-D012D3D3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565400"/>
              <a:ext cx="360363" cy="32543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Oval 32">
              <a:extLst>
                <a:ext uri="{FF2B5EF4-FFF2-40B4-BE49-F238E27FC236}">
                  <a16:creationId xmlns:a16="http://schemas.microsoft.com/office/drawing/2014/main" xmlns="" id="{4A78D233-B985-FE6D-3BDD-652182091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225" y="4384675"/>
              <a:ext cx="358775" cy="32543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Oval 33">
              <a:extLst>
                <a:ext uri="{FF2B5EF4-FFF2-40B4-BE49-F238E27FC236}">
                  <a16:creationId xmlns:a16="http://schemas.microsoft.com/office/drawing/2014/main" xmlns="" id="{D3B0D31F-D1B6-3601-7943-BB034F69C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463" y="4645025"/>
              <a:ext cx="360362" cy="32385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Oval 34">
              <a:extLst>
                <a:ext uri="{FF2B5EF4-FFF2-40B4-BE49-F238E27FC236}">
                  <a16:creationId xmlns:a16="http://schemas.microsoft.com/office/drawing/2014/main" xmlns="" id="{71503F4C-9228-7245-6F0C-2FB6D3FE1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3475038"/>
              <a:ext cx="358775" cy="32543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Oval 35">
              <a:extLst>
                <a:ext uri="{FF2B5EF4-FFF2-40B4-BE49-F238E27FC236}">
                  <a16:creationId xmlns:a16="http://schemas.microsoft.com/office/drawing/2014/main" xmlns="" id="{FA145D6A-785F-85DE-873B-AC9E4E58B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25" y="3021013"/>
              <a:ext cx="179388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Oval 36">
              <a:extLst>
                <a:ext uri="{FF2B5EF4-FFF2-40B4-BE49-F238E27FC236}">
                  <a16:creationId xmlns:a16="http://schemas.microsoft.com/office/drawing/2014/main" xmlns="" id="{C2A56B14-572F-119E-17DB-A1E9E7093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625" y="4384675"/>
              <a:ext cx="179388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Oval 37">
              <a:extLst>
                <a:ext uri="{FF2B5EF4-FFF2-40B4-BE49-F238E27FC236}">
                  <a16:creationId xmlns:a16="http://schemas.microsoft.com/office/drawing/2014/main" xmlns="" id="{53B2C88C-0455-546F-2571-AB1030022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463" y="4189413"/>
              <a:ext cx="180975" cy="195262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Oval 38">
              <a:extLst>
                <a:ext uri="{FF2B5EF4-FFF2-40B4-BE49-F238E27FC236}">
                  <a16:creationId xmlns:a16="http://schemas.microsoft.com/office/drawing/2014/main" xmlns="" id="{B4439068-43EF-0806-EADF-9F9194386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5229225"/>
              <a:ext cx="179387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Oval 39">
              <a:extLst>
                <a:ext uri="{FF2B5EF4-FFF2-40B4-BE49-F238E27FC236}">
                  <a16:creationId xmlns:a16="http://schemas.microsoft.com/office/drawing/2014/main" xmlns="" id="{981C8B90-DA0C-311B-F158-7A113635C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5963" y="3279775"/>
              <a:ext cx="18097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Oval 40">
              <a:extLst>
                <a:ext uri="{FF2B5EF4-FFF2-40B4-BE49-F238E27FC236}">
                  <a16:creationId xmlns:a16="http://schemas.microsoft.com/office/drawing/2014/main" xmlns="" id="{3DB6B914-2E8A-1577-8242-91736B99C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325" y="4968875"/>
              <a:ext cx="179388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Oval 41">
              <a:extLst>
                <a:ext uri="{FF2B5EF4-FFF2-40B4-BE49-F238E27FC236}">
                  <a16:creationId xmlns:a16="http://schemas.microsoft.com/office/drawing/2014/main" xmlns="" id="{A410CBE0-AEDB-F068-CE06-598A0C805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2306638"/>
              <a:ext cx="179388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Oval 42">
              <a:extLst>
                <a:ext uri="{FF2B5EF4-FFF2-40B4-BE49-F238E27FC236}">
                  <a16:creationId xmlns:a16="http://schemas.microsoft.com/office/drawing/2014/main" xmlns="" id="{38015D10-DAF6-4C29-C745-9BAC48074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0" y="3865563"/>
              <a:ext cx="179388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Oval 43">
              <a:extLst>
                <a:ext uri="{FF2B5EF4-FFF2-40B4-BE49-F238E27FC236}">
                  <a16:creationId xmlns:a16="http://schemas.microsoft.com/office/drawing/2014/main" xmlns="" id="{DE93B23A-62D2-AD39-7C75-473F848F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388" y="3800475"/>
              <a:ext cx="179387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Oval 44">
              <a:extLst>
                <a:ext uri="{FF2B5EF4-FFF2-40B4-BE49-F238E27FC236}">
                  <a16:creationId xmlns:a16="http://schemas.microsoft.com/office/drawing/2014/main" xmlns="" id="{8E8CE5B0-F2B3-FEE1-0D93-35148AB32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2955925"/>
              <a:ext cx="179387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Oval 45">
              <a:extLst>
                <a:ext uri="{FF2B5EF4-FFF2-40B4-BE49-F238E27FC236}">
                  <a16:creationId xmlns:a16="http://schemas.microsoft.com/office/drawing/2014/main" xmlns="" id="{8EF4A07C-0618-7903-4712-F2C6DB7D0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100" y="4579938"/>
              <a:ext cx="179388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Oval 46">
              <a:extLst>
                <a:ext uri="{FF2B5EF4-FFF2-40B4-BE49-F238E27FC236}">
                  <a16:creationId xmlns:a16="http://schemas.microsoft.com/office/drawing/2014/main" xmlns="" id="{07ACBBD3-D023-B106-762E-49B452754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3800475"/>
              <a:ext cx="179387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Oval 47">
              <a:extLst>
                <a:ext uri="{FF2B5EF4-FFF2-40B4-BE49-F238E27FC236}">
                  <a16:creationId xmlns:a16="http://schemas.microsoft.com/office/drawing/2014/main" xmlns="" id="{7BBD6DCC-8725-C405-2C9F-0456EBD1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788" y="3086100"/>
              <a:ext cx="179387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Oval 48">
              <a:extLst>
                <a:ext uri="{FF2B5EF4-FFF2-40B4-BE49-F238E27FC236}">
                  <a16:creationId xmlns:a16="http://schemas.microsoft.com/office/drawing/2014/main" xmlns="" id="{67A1247C-F62C-523F-8743-5269ACFDA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800475"/>
              <a:ext cx="179387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xmlns="" id="{C4C66006-39DC-D03A-62ED-1493AFA9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0" y="2224088"/>
              <a:ext cx="2667000" cy="3525837"/>
            </a:xfrm>
            <a:custGeom>
              <a:avLst/>
              <a:gdLst>
                <a:gd name="T0" fmla="*/ 2147483647 w 2138"/>
                <a:gd name="T1" fmla="*/ 2147483647 h 2605"/>
                <a:gd name="T2" fmla="*/ 2147483647 w 2138"/>
                <a:gd name="T3" fmla="*/ 2147483647 h 2605"/>
                <a:gd name="T4" fmla="*/ 2147483647 w 2138"/>
                <a:gd name="T5" fmla="*/ 2147483647 h 2605"/>
                <a:gd name="T6" fmla="*/ 2147483647 w 2138"/>
                <a:gd name="T7" fmla="*/ 2147483647 h 2605"/>
                <a:gd name="T8" fmla="*/ 2147483647 w 2138"/>
                <a:gd name="T9" fmla="*/ 2147483647 h 2605"/>
                <a:gd name="T10" fmla="*/ 2147483647 w 2138"/>
                <a:gd name="T11" fmla="*/ 2147483647 h 2605"/>
                <a:gd name="T12" fmla="*/ 2147483647 w 2138"/>
                <a:gd name="T13" fmla="*/ 2147483647 h 2605"/>
                <a:gd name="T14" fmla="*/ 2147483647 w 2138"/>
                <a:gd name="T15" fmla="*/ 2147483647 h 2605"/>
                <a:gd name="T16" fmla="*/ 2147483647 w 2138"/>
                <a:gd name="T17" fmla="*/ 2147483647 h 2605"/>
                <a:gd name="T18" fmla="*/ 2147483647 w 2138"/>
                <a:gd name="T19" fmla="*/ 2147483647 h 2605"/>
                <a:gd name="T20" fmla="*/ 2147483647 w 2138"/>
                <a:gd name="T21" fmla="*/ 2147483647 h 2605"/>
                <a:gd name="T22" fmla="*/ 2147483647 w 2138"/>
                <a:gd name="T23" fmla="*/ 2147483647 h 2605"/>
                <a:gd name="T24" fmla="*/ 2147483647 w 2138"/>
                <a:gd name="T25" fmla="*/ 2147483647 h 2605"/>
                <a:gd name="T26" fmla="*/ 2147483647 w 2138"/>
                <a:gd name="T27" fmla="*/ 2147483647 h 2605"/>
                <a:gd name="T28" fmla="*/ 2147483647 w 2138"/>
                <a:gd name="T29" fmla="*/ 2147483647 h 2605"/>
                <a:gd name="T30" fmla="*/ 2147483647 w 2138"/>
                <a:gd name="T31" fmla="*/ 2147483647 h 2605"/>
                <a:gd name="T32" fmla="*/ 2147483647 w 2138"/>
                <a:gd name="T33" fmla="*/ 2147483647 h 2605"/>
                <a:gd name="T34" fmla="*/ 2147483647 w 2138"/>
                <a:gd name="T35" fmla="*/ 2147483647 h 2605"/>
                <a:gd name="T36" fmla="*/ 2147483647 w 2138"/>
                <a:gd name="T37" fmla="*/ 2147483647 h 2605"/>
                <a:gd name="T38" fmla="*/ 2147483647 w 2138"/>
                <a:gd name="T39" fmla="*/ 2147483647 h 2605"/>
                <a:gd name="T40" fmla="*/ 2147483647 w 2138"/>
                <a:gd name="T41" fmla="*/ 2147483647 h 2605"/>
                <a:gd name="T42" fmla="*/ 2147483647 w 2138"/>
                <a:gd name="T43" fmla="*/ 2147483647 h 2605"/>
                <a:gd name="T44" fmla="*/ 2147483647 w 2138"/>
                <a:gd name="T45" fmla="*/ 2147483647 h 2605"/>
                <a:gd name="T46" fmla="*/ 2147483647 w 2138"/>
                <a:gd name="T47" fmla="*/ 2147483647 h 2605"/>
                <a:gd name="T48" fmla="*/ 2147483647 w 2138"/>
                <a:gd name="T49" fmla="*/ 2147483647 h 2605"/>
                <a:gd name="T50" fmla="*/ 2147483647 w 2138"/>
                <a:gd name="T51" fmla="*/ 2147483647 h 2605"/>
                <a:gd name="T52" fmla="*/ 2147483647 w 2138"/>
                <a:gd name="T53" fmla="*/ 2147483647 h 2605"/>
                <a:gd name="T54" fmla="*/ 2147483647 w 2138"/>
                <a:gd name="T55" fmla="*/ 2147483647 h 2605"/>
                <a:gd name="T56" fmla="*/ 2147483647 w 2138"/>
                <a:gd name="T57" fmla="*/ 2147483647 h 2605"/>
                <a:gd name="T58" fmla="*/ 2147483647 w 2138"/>
                <a:gd name="T59" fmla="*/ 2147483647 h 2605"/>
                <a:gd name="T60" fmla="*/ 2147483647 w 2138"/>
                <a:gd name="T61" fmla="*/ 2147483647 h 2605"/>
                <a:gd name="T62" fmla="*/ 2147483647 w 2138"/>
                <a:gd name="T63" fmla="*/ 2147483647 h 2605"/>
                <a:gd name="T64" fmla="*/ 2147483647 w 2138"/>
                <a:gd name="T65" fmla="*/ 2147483647 h 2605"/>
                <a:gd name="T66" fmla="*/ 2147483647 w 2138"/>
                <a:gd name="T67" fmla="*/ 2147483647 h 2605"/>
                <a:gd name="T68" fmla="*/ 2147483647 w 2138"/>
                <a:gd name="T69" fmla="*/ 2147483647 h 2605"/>
                <a:gd name="T70" fmla="*/ 2147483647 w 2138"/>
                <a:gd name="T71" fmla="*/ 2147483647 h 2605"/>
                <a:gd name="T72" fmla="*/ 2147483647 w 2138"/>
                <a:gd name="T73" fmla="*/ 2147483647 h 2605"/>
                <a:gd name="T74" fmla="*/ 2147483647 w 2138"/>
                <a:gd name="T75" fmla="*/ 2147483647 h 2605"/>
                <a:gd name="T76" fmla="*/ 2147483647 w 2138"/>
                <a:gd name="T77" fmla="*/ 2147483647 h 2605"/>
                <a:gd name="T78" fmla="*/ 2147483647 w 2138"/>
                <a:gd name="T79" fmla="*/ 2147483647 h 2605"/>
                <a:gd name="T80" fmla="*/ 2147483647 w 2138"/>
                <a:gd name="T81" fmla="*/ 2147483647 h 2605"/>
                <a:gd name="T82" fmla="*/ 2147483647 w 2138"/>
                <a:gd name="T83" fmla="*/ 2147483647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0">
              <a:extLst>
                <a:ext uri="{FF2B5EF4-FFF2-40B4-BE49-F238E27FC236}">
                  <a16:creationId xmlns:a16="http://schemas.microsoft.com/office/drawing/2014/main" xmlns="" id="{539ECC2E-4FA5-7733-F14C-B68ED8756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6000" y="4648200"/>
              <a:ext cx="1795463" cy="1905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1">
              <a:extLst>
                <a:ext uri="{FF2B5EF4-FFF2-40B4-BE49-F238E27FC236}">
                  <a16:creationId xmlns:a16="http://schemas.microsoft.com/office/drawing/2014/main" xmlns="" id="{2EE214DE-AD1D-E4AA-98B1-1935AAFE4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90800" y="2667000"/>
              <a:ext cx="1431925" cy="8080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52">
              <a:extLst>
                <a:ext uri="{FF2B5EF4-FFF2-40B4-BE49-F238E27FC236}">
                  <a16:creationId xmlns:a16="http://schemas.microsoft.com/office/drawing/2014/main" xmlns="" id="{23EC6521-4EDC-34F1-113D-3E5EC6165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4600" y="2819400"/>
              <a:ext cx="1627188" cy="18256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53">
              <a:extLst>
                <a:ext uri="{FF2B5EF4-FFF2-40B4-BE49-F238E27FC236}">
                  <a16:creationId xmlns:a16="http://schemas.microsoft.com/office/drawing/2014/main" xmlns="" id="{8936AFFC-81F9-5694-C909-51A34F123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2725" y="3800475"/>
              <a:ext cx="179388" cy="8445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4">
              <a:extLst>
                <a:ext uri="{FF2B5EF4-FFF2-40B4-BE49-F238E27FC236}">
                  <a16:creationId xmlns:a16="http://schemas.microsoft.com/office/drawing/2014/main" xmlns="" id="{92070B8A-C7D0-5780-0929-C604E791C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6288" y="2890838"/>
              <a:ext cx="300037" cy="1493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5">
              <a:extLst>
                <a:ext uri="{FF2B5EF4-FFF2-40B4-BE49-F238E27FC236}">
                  <a16:creationId xmlns:a16="http://schemas.microsoft.com/office/drawing/2014/main" xmlns="" id="{0C3D0884-F2DD-2CBF-6154-D9B0E63E9E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6000" y="3735388"/>
              <a:ext cx="1557338" cy="76041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14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B9A02A78-4CC5-C68D-B678-7F17F3524CF3}"/>
              </a:ext>
            </a:extLst>
          </p:cNvPr>
          <p:cNvGrpSpPr/>
          <p:nvPr/>
        </p:nvGrpSpPr>
        <p:grpSpPr>
          <a:xfrm>
            <a:off x="1651000" y="876300"/>
            <a:ext cx="6858000" cy="3962400"/>
            <a:chOff x="1447800" y="1981200"/>
            <a:chExt cx="6858000" cy="3962400"/>
          </a:xfrm>
        </p:grpSpPr>
        <p:sp>
          <p:nvSpPr>
            <p:cNvPr id="2" name="Oval 3">
              <a:extLst>
                <a:ext uri="{FF2B5EF4-FFF2-40B4-BE49-F238E27FC236}">
                  <a16:creationId xmlns:a16="http://schemas.microsoft.com/office/drawing/2014/main" xmlns="" id="{93750288-D1F0-F5D4-51D1-E246FBF6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1981200"/>
              <a:ext cx="3505200" cy="39624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" name="Oval 4">
              <a:extLst>
                <a:ext uri="{FF2B5EF4-FFF2-40B4-BE49-F238E27FC236}">
                  <a16:creationId xmlns:a16="http://schemas.microsoft.com/office/drawing/2014/main" xmlns="" id="{BC4525E9-C797-1700-9E2D-B52F89659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088" y="3475038"/>
              <a:ext cx="376237" cy="32543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xmlns="" id="{54AB7346-C1BA-366D-721E-F5E397B77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2306638"/>
              <a:ext cx="376237" cy="32385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xmlns="" id="{79BFC8FB-B33A-48BA-BD4D-82B4A80CB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150" y="3279775"/>
              <a:ext cx="374650" cy="32543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xmlns="" id="{6CF1B159-1BB6-3317-B7A0-943F16F29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5229225"/>
              <a:ext cx="376238" cy="32385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xmlns="" id="{E33BFEC8-9AF8-E729-AF92-FD003C65D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3021013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xmlns="" id="{BFBC9853-37B0-AFDC-7E29-9B15BF935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4384675"/>
              <a:ext cx="188912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xmlns="" id="{A700744F-0185-A175-F3AE-1D7A766C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522922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F58824A3-A247-860A-AF6A-4D761877B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163" y="327977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BB8EB1FD-C0A7-3789-D81B-D302F093F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813" y="4968875"/>
              <a:ext cx="188912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xmlns="" id="{CCBC8738-97A7-4DC1-4C41-26C4CEAF4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963" y="2306638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xmlns="" id="{C4221C2D-F8C8-B48B-0017-EFAFFF6C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865563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xmlns="" id="{201591DA-09FD-E449-FAB5-8F3A311D1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3800475"/>
              <a:ext cx="188913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5C8837FE-C34A-DA6D-0022-6B79C939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875" y="295592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xmlns="" id="{68109B10-F872-A19C-205F-2EA6991BA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4579938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xmlns="" id="{36B9E10D-2464-0FEA-9BDD-E25D806A1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3800475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9">
              <a:extLst>
                <a:ext uri="{FF2B5EF4-FFF2-40B4-BE49-F238E27FC236}">
                  <a16:creationId xmlns:a16="http://schemas.microsoft.com/office/drawing/2014/main" xmlns="" id="{AB1306B8-665A-2E7A-35D9-8C2949B46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086100"/>
              <a:ext cx="188913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xmlns="" id="{022D5B50-7EC0-EEB3-D7C0-367BB074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563" y="3800475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3544B29C-F585-449E-6ED7-71AA932C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2362200"/>
              <a:ext cx="2635250" cy="3387725"/>
            </a:xfrm>
            <a:custGeom>
              <a:avLst/>
              <a:gdLst>
                <a:gd name="T0" fmla="*/ 2147483647 w 2138"/>
                <a:gd name="T1" fmla="*/ 2147483647 h 2605"/>
                <a:gd name="T2" fmla="*/ 2147483647 w 2138"/>
                <a:gd name="T3" fmla="*/ 2147483647 h 2605"/>
                <a:gd name="T4" fmla="*/ 2147483647 w 2138"/>
                <a:gd name="T5" fmla="*/ 2147483647 h 2605"/>
                <a:gd name="T6" fmla="*/ 2147483647 w 2138"/>
                <a:gd name="T7" fmla="*/ 2147483647 h 2605"/>
                <a:gd name="T8" fmla="*/ 2147483647 w 2138"/>
                <a:gd name="T9" fmla="*/ 2147483647 h 2605"/>
                <a:gd name="T10" fmla="*/ 2147483647 w 2138"/>
                <a:gd name="T11" fmla="*/ 2147483647 h 2605"/>
                <a:gd name="T12" fmla="*/ 2147483647 w 2138"/>
                <a:gd name="T13" fmla="*/ 2147483647 h 2605"/>
                <a:gd name="T14" fmla="*/ 2147483647 w 2138"/>
                <a:gd name="T15" fmla="*/ 2147483647 h 2605"/>
                <a:gd name="T16" fmla="*/ 2147483647 w 2138"/>
                <a:gd name="T17" fmla="*/ 2147483647 h 2605"/>
                <a:gd name="T18" fmla="*/ 2147483647 w 2138"/>
                <a:gd name="T19" fmla="*/ 2147483647 h 2605"/>
                <a:gd name="T20" fmla="*/ 2147483647 w 2138"/>
                <a:gd name="T21" fmla="*/ 2147483647 h 2605"/>
                <a:gd name="T22" fmla="*/ 2147483647 w 2138"/>
                <a:gd name="T23" fmla="*/ 2147483647 h 2605"/>
                <a:gd name="T24" fmla="*/ 2147483647 w 2138"/>
                <a:gd name="T25" fmla="*/ 2147483647 h 2605"/>
                <a:gd name="T26" fmla="*/ 2147483647 w 2138"/>
                <a:gd name="T27" fmla="*/ 2147483647 h 2605"/>
                <a:gd name="T28" fmla="*/ 2147483647 w 2138"/>
                <a:gd name="T29" fmla="*/ 2147483647 h 2605"/>
                <a:gd name="T30" fmla="*/ 2147483647 w 2138"/>
                <a:gd name="T31" fmla="*/ 2147483647 h 2605"/>
                <a:gd name="T32" fmla="*/ 2147483647 w 2138"/>
                <a:gd name="T33" fmla="*/ 2147483647 h 2605"/>
                <a:gd name="T34" fmla="*/ 2147483647 w 2138"/>
                <a:gd name="T35" fmla="*/ 2147483647 h 2605"/>
                <a:gd name="T36" fmla="*/ 2147483647 w 2138"/>
                <a:gd name="T37" fmla="*/ 2147483647 h 2605"/>
                <a:gd name="T38" fmla="*/ 2147483647 w 2138"/>
                <a:gd name="T39" fmla="*/ 2147483647 h 2605"/>
                <a:gd name="T40" fmla="*/ 2147483647 w 2138"/>
                <a:gd name="T41" fmla="*/ 2147483647 h 2605"/>
                <a:gd name="T42" fmla="*/ 2147483647 w 2138"/>
                <a:gd name="T43" fmla="*/ 2147483647 h 2605"/>
                <a:gd name="T44" fmla="*/ 2147483647 w 2138"/>
                <a:gd name="T45" fmla="*/ 2147483647 h 2605"/>
                <a:gd name="T46" fmla="*/ 2147483647 w 2138"/>
                <a:gd name="T47" fmla="*/ 2147483647 h 2605"/>
                <a:gd name="T48" fmla="*/ 2147483647 w 2138"/>
                <a:gd name="T49" fmla="*/ 2147483647 h 2605"/>
                <a:gd name="T50" fmla="*/ 2147483647 w 2138"/>
                <a:gd name="T51" fmla="*/ 2147483647 h 2605"/>
                <a:gd name="T52" fmla="*/ 2147483647 w 2138"/>
                <a:gd name="T53" fmla="*/ 2147483647 h 2605"/>
                <a:gd name="T54" fmla="*/ 2147483647 w 2138"/>
                <a:gd name="T55" fmla="*/ 2147483647 h 2605"/>
                <a:gd name="T56" fmla="*/ 2147483647 w 2138"/>
                <a:gd name="T57" fmla="*/ 2147483647 h 2605"/>
                <a:gd name="T58" fmla="*/ 2147483647 w 2138"/>
                <a:gd name="T59" fmla="*/ 2147483647 h 2605"/>
                <a:gd name="T60" fmla="*/ 2147483647 w 2138"/>
                <a:gd name="T61" fmla="*/ 2147483647 h 2605"/>
                <a:gd name="T62" fmla="*/ 2147483647 w 2138"/>
                <a:gd name="T63" fmla="*/ 2147483647 h 2605"/>
                <a:gd name="T64" fmla="*/ 2147483647 w 2138"/>
                <a:gd name="T65" fmla="*/ 2147483647 h 2605"/>
                <a:gd name="T66" fmla="*/ 2147483647 w 2138"/>
                <a:gd name="T67" fmla="*/ 2147483647 h 2605"/>
                <a:gd name="T68" fmla="*/ 2147483647 w 2138"/>
                <a:gd name="T69" fmla="*/ 2147483647 h 2605"/>
                <a:gd name="T70" fmla="*/ 2147483647 w 2138"/>
                <a:gd name="T71" fmla="*/ 2147483647 h 2605"/>
                <a:gd name="T72" fmla="*/ 2147483647 w 2138"/>
                <a:gd name="T73" fmla="*/ 2147483647 h 2605"/>
                <a:gd name="T74" fmla="*/ 2147483647 w 2138"/>
                <a:gd name="T75" fmla="*/ 2147483647 h 2605"/>
                <a:gd name="T76" fmla="*/ 2147483647 w 2138"/>
                <a:gd name="T77" fmla="*/ 2147483647 h 2605"/>
                <a:gd name="T78" fmla="*/ 2147483647 w 2138"/>
                <a:gd name="T79" fmla="*/ 2147483647 h 2605"/>
                <a:gd name="T80" fmla="*/ 2147483647 w 2138"/>
                <a:gd name="T81" fmla="*/ 2147483647 h 2605"/>
                <a:gd name="T82" fmla="*/ 2147483647 w 2138"/>
                <a:gd name="T83" fmla="*/ 2147483647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xmlns="" id="{0CBE6344-4B19-CE0B-CA6E-B98EA382C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3657600"/>
              <a:ext cx="247650" cy="16367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xmlns="" id="{C9C4D5FE-E415-E839-2195-7D2638127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2590800"/>
              <a:ext cx="838200" cy="259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xmlns="" id="{639BDB26-B63F-A411-76A7-59C7D8D5B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4888" y="2514600"/>
              <a:ext cx="925512" cy="8302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xmlns="" id="{638FA307-82B8-5AD5-CD3E-5DB39E097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42175" y="2630488"/>
              <a:ext cx="249238" cy="8445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xmlns="" id="{67D6F379-95AA-76E2-8FB5-2A932550D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72200" y="3505200"/>
              <a:ext cx="1143000" cy="76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xmlns="" id="{444E30C5-09CA-73CD-EE19-5C82A946E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65875" y="3735388"/>
              <a:ext cx="938213" cy="1493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xmlns="" id="{2D1F1D0E-D966-4ECD-D4B8-706643D8D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981200"/>
              <a:ext cx="3352800" cy="3962400"/>
              <a:chOff x="912" y="1248"/>
              <a:chExt cx="2112" cy="2496"/>
            </a:xfrm>
          </p:grpSpPr>
          <p:sp>
            <p:nvSpPr>
              <p:cNvPr id="28" name="Oval 29">
                <a:extLst>
                  <a:ext uri="{FF2B5EF4-FFF2-40B4-BE49-F238E27FC236}">
                    <a16:creationId xmlns:a16="http://schemas.microsoft.com/office/drawing/2014/main" xmlns="" id="{E81888F3-2002-0FF1-669E-B04970446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248"/>
                <a:ext cx="2112" cy="2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Oval 30">
                <a:extLst>
                  <a:ext uri="{FF2B5EF4-FFF2-40B4-BE49-F238E27FC236}">
                    <a16:creationId xmlns:a16="http://schemas.microsoft.com/office/drawing/2014/main" xmlns="" id="{EBE8193B-0710-5C4A-5ED3-39E2330FB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2" y="1616"/>
                <a:ext cx="227" cy="20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xmlns="" id="{34369F4B-C184-C027-D1FD-6928B502C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2762"/>
                <a:ext cx="226" cy="20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Oval 32">
                <a:extLst>
                  <a:ext uri="{FF2B5EF4-FFF2-40B4-BE49-F238E27FC236}">
                    <a16:creationId xmlns:a16="http://schemas.microsoft.com/office/drawing/2014/main" xmlns="" id="{A974E84D-51DC-7CDD-5885-DCFF6E988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926"/>
                <a:ext cx="227" cy="204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:a16="http://schemas.microsoft.com/office/drawing/2014/main" xmlns="" id="{D29FCE16-2241-10E9-B0A3-D7215C5A7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1" y="2189"/>
                <a:ext cx="226" cy="20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Oval 34">
                <a:extLst>
                  <a:ext uri="{FF2B5EF4-FFF2-40B4-BE49-F238E27FC236}">
                    <a16:creationId xmlns:a16="http://schemas.microsoft.com/office/drawing/2014/main" xmlns="" id="{F0318F61-5668-4017-CFE5-73705182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1903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Oval 35">
                <a:extLst>
                  <a:ext uri="{FF2B5EF4-FFF2-40B4-BE49-F238E27FC236}">
                    <a16:creationId xmlns:a16="http://schemas.microsoft.com/office/drawing/2014/main" xmlns="" id="{5BF6EEBC-5104-2F5D-1558-147E188AA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2762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xmlns="" id="{92BE3262-69A3-7F8E-96B4-0CB82B60B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639"/>
                <a:ext cx="114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Oval 37">
                <a:extLst>
                  <a:ext uri="{FF2B5EF4-FFF2-40B4-BE49-F238E27FC236}">
                    <a16:creationId xmlns:a16="http://schemas.microsoft.com/office/drawing/2014/main" xmlns="" id="{D1A93CC2-90A9-3180-771A-814849CA4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3294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Oval 38">
                <a:extLst>
                  <a:ext uri="{FF2B5EF4-FFF2-40B4-BE49-F238E27FC236}">
                    <a16:creationId xmlns:a16="http://schemas.microsoft.com/office/drawing/2014/main" xmlns="" id="{9496BA86-5A7C-FEE0-00DD-0AEB3D641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2066"/>
                <a:ext cx="114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Oval 39">
                <a:extLst>
                  <a:ext uri="{FF2B5EF4-FFF2-40B4-BE49-F238E27FC236}">
                    <a16:creationId xmlns:a16="http://schemas.microsoft.com/office/drawing/2014/main" xmlns="" id="{122DA52C-5522-8CB8-FCDF-7BCFB944B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" y="3130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Oval 40">
                <a:extLst>
                  <a:ext uri="{FF2B5EF4-FFF2-40B4-BE49-F238E27FC236}">
                    <a16:creationId xmlns:a16="http://schemas.microsoft.com/office/drawing/2014/main" xmlns="" id="{290C6115-AD5D-5052-D9FF-774BA060F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2" y="1453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Oval 41">
                <a:extLst>
                  <a:ext uri="{FF2B5EF4-FFF2-40B4-BE49-F238E27FC236}">
                    <a16:creationId xmlns:a16="http://schemas.microsoft.com/office/drawing/2014/main" xmlns="" id="{F4F87DFB-698D-88ED-4768-6BE2F0688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" y="2435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Oval 42">
                <a:extLst>
                  <a:ext uri="{FF2B5EF4-FFF2-40B4-BE49-F238E27FC236}">
                    <a16:creationId xmlns:a16="http://schemas.microsoft.com/office/drawing/2014/main" xmlns="" id="{00A2DE2E-404A-9252-4AF4-DF26CFBBA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" y="239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Oval 43">
                <a:extLst>
                  <a:ext uri="{FF2B5EF4-FFF2-40B4-BE49-F238E27FC236}">
                    <a16:creationId xmlns:a16="http://schemas.microsoft.com/office/drawing/2014/main" xmlns="" id="{F731C15F-7EDF-5A31-8F00-0210F8F9A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" y="1862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Oval 44">
                <a:extLst>
                  <a:ext uri="{FF2B5EF4-FFF2-40B4-BE49-F238E27FC236}">
                    <a16:creationId xmlns:a16="http://schemas.microsoft.com/office/drawing/2014/main" xmlns="" id="{1CC292DF-7B39-CB82-5D4F-A6C80A5B0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2885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Oval 45">
                <a:extLst>
                  <a:ext uri="{FF2B5EF4-FFF2-40B4-BE49-F238E27FC236}">
                    <a16:creationId xmlns:a16="http://schemas.microsoft.com/office/drawing/2014/main" xmlns="" id="{DBA6DBE8-7DCB-7A09-E153-AA73A7E88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239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Oval 46">
                <a:extLst>
                  <a:ext uri="{FF2B5EF4-FFF2-40B4-BE49-F238E27FC236}">
                    <a16:creationId xmlns:a16="http://schemas.microsoft.com/office/drawing/2014/main" xmlns="" id="{5BD0C825-33EA-21A0-24CA-F695A0CB0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" y="194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Oval 47">
                <a:extLst>
                  <a:ext uri="{FF2B5EF4-FFF2-40B4-BE49-F238E27FC236}">
                    <a16:creationId xmlns:a16="http://schemas.microsoft.com/office/drawing/2014/main" xmlns="" id="{028E36EE-2793-C0C4-B719-548D6B219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39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xmlns="" id="{59C14D28-C7BD-9599-CA11-D0404C03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1401"/>
                <a:ext cx="1680" cy="2221"/>
              </a:xfrm>
              <a:custGeom>
                <a:avLst/>
                <a:gdLst>
                  <a:gd name="T0" fmla="*/ 133 w 2138"/>
                  <a:gd name="T1" fmla="*/ 1083 h 2605"/>
                  <a:gd name="T2" fmla="*/ 86 w 2138"/>
                  <a:gd name="T3" fmla="*/ 778 h 2605"/>
                  <a:gd name="T4" fmla="*/ 112 w 2138"/>
                  <a:gd name="T5" fmla="*/ 442 h 2605"/>
                  <a:gd name="T6" fmla="*/ 200 w 2138"/>
                  <a:gd name="T7" fmla="*/ 431 h 2605"/>
                  <a:gd name="T8" fmla="*/ 218 w 2138"/>
                  <a:gd name="T9" fmla="*/ 361 h 2605"/>
                  <a:gd name="T10" fmla="*/ 375 w 2138"/>
                  <a:gd name="T11" fmla="*/ 203 h 2605"/>
                  <a:gd name="T12" fmla="*/ 353 w 2138"/>
                  <a:gd name="T13" fmla="*/ 284 h 2605"/>
                  <a:gd name="T14" fmla="*/ 361 w 2138"/>
                  <a:gd name="T15" fmla="*/ 291 h 2605"/>
                  <a:gd name="T16" fmla="*/ 493 w 2138"/>
                  <a:gd name="T17" fmla="*/ 149 h 2605"/>
                  <a:gd name="T18" fmla="*/ 476 w 2138"/>
                  <a:gd name="T19" fmla="*/ 549 h 2605"/>
                  <a:gd name="T20" fmla="*/ 667 w 2138"/>
                  <a:gd name="T21" fmla="*/ 643 h 2605"/>
                  <a:gd name="T22" fmla="*/ 624 w 2138"/>
                  <a:gd name="T23" fmla="*/ 924 h 2605"/>
                  <a:gd name="T24" fmla="*/ 629 w 2138"/>
                  <a:gd name="T25" fmla="*/ 965 h 2605"/>
                  <a:gd name="T26" fmla="*/ 255 w 2138"/>
                  <a:gd name="T27" fmla="*/ 924 h 2605"/>
                  <a:gd name="T28" fmla="*/ 264 w 2138"/>
                  <a:gd name="T29" fmla="*/ 373 h 2605"/>
                  <a:gd name="T30" fmla="*/ 345 w 2138"/>
                  <a:gd name="T31" fmla="*/ 273 h 2605"/>
                  <a:gd name="T32" fmla="*/ 633 w 2138"/>
                  <a:gd name="T33" fmla="*/ 320 h 2605"/>
                  <a:gd name="T34" fmla="*/ 654 w 2138"/>
                  <a:gd name="T35" fmla="*/ 442 h 2605"/>
                  <a:gd name="T36" fmla="*/ 731 w 2138"/>
                  <a:gd name="T37" fmla="*/ 484 h 2605"/>
                  <a:gd name="T38" fmla="*/ 768 w 2138"/>
                  <a:gd name="T39" fmla="*/ 884 h 2605"/>
                  <a:gd name="T40" fmla="*/ 815 w 2138"/>
                  <a:gd name="T41" fmla="*/ 1124 h 2605"/>
                  <a:gd name="T42" fmla="*/ 679 w 2138"/>
                  <a:gd name="T43" fmla="*/ 1188 h 2605"/>
                  <a:gd name="T44" fmla="*/ 633 w 2138"/>
                  <a:gd name="T45" fmla="*/ 1324 h 2605"/>
                  <a:gd name="T46" fmla="*/ 493 w 2138"/>
                  <a:gd name="T47" fmla="*/ 1341 h 2605"/>
                  <a:gd name="T48" fmla="*/ 430 w 2138"/>
                  <a:gd name="T49" fmla="*/ 1318 h 2605"/>
                  <a:gd name="T50" fmla="*/ 375 w 2138"/>
                  <a:gd name="T51" fmla="*/ 1347 h 2605"/>
                  <a:gd name="T52" fmla="*/ 286 w 2138"/>
                  <a:gd name="T53" fmla="*/ 1306 h 2605"/>
                  <a:gd name="T54" fmla="*/ 150 w 2138"/>
                  <a:gd name="T55" fmla="*/ 1118 h 2605"/>
                  <a:gd name="T56" fmla="*/ 23 w 2138"/>
                  <a:gd name="T57" fmla="*/ 726 h 2605"/>
                  <a:gd name="T58" fmla="*/ 31 w 2138"/>
                  <a:gd name="T59" fmla="*/ 378 h 2605"/>
                  <a:gd name="T60" fmla="*/ 61 w 2138"/>
                  <a:gd name="T61" fmla="*/ 161 h 2605"/>
                  <a:gd name="T62" fmla="*/ 307 w 2138"/>
                  <a:gd name="T63" fmla="*/ 44 h 2605"/>
                  <a:gd name="T64" fmla="*/ 83 w 2138"/>
                  <a:gd name="T65" fmla="*/ 232 h 2605"/>
                  <a:gd name="T66" fmla="*/ 188 w 2138"/>
                  <a:gd name="T67" fmla="*/ 690 h 2605"/>
                  <a:gd name="T68" fmla="*/ 260 w 2138"/>
                  <a:gd name="T69" fmla="*/ 649 h 2605"/>
                  <a:gd name="T70" fmla="*/ 319 w 2138"/>
                  <a:gd name="T71" fmla="*/ 507 h 2605"/>
                  <a:gd name="T72" fmla="*/ 180 w 2138"/>
                  <a:gd name="T73" fmla="*/ 466 h 2605"/>
                  <a:gd name="T74" fmla="*/ 65 w 2138"/>
                  <a:gd name="T75" fmla="*/ 419 h 2605"/>
                  <a:gd name="T76" fmla="*/ 159 w 2138"/>
                  <a:gd name="T77" fmla="*/ 279 h 2605"/>
                  <a:gd name="T78" fmla="*/ 361 w 2138"/>
                  <a:gd name="T79" fmla="*/ 238 h 2605"/>
                  <a:gd name="T80" fmla="*/ 442 w 2138"/>
                  <a:gd name="T81" fmla="*/ 220 h 2605"/>
                  <a:gd name="T82" fmla="*/ 489 w 2138"/>
                  <a:gd name="T83" fmla="*/ 284 h 26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38"/>
                  <a:gd name="T127" fmla="*/ 0 h 2605"/>
                  <a:gd name="T128" fmla="*/ 2138 w 2138"/>
                  <a:gd name="T129" fmla="*/ 2605 h 26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38" h="2605">
                    <a:moveTo>
                      <a:pt x="449" y="2138"/>
                    </a:moveTo>
                    <a:cubicBezTo>
                      <a:pt x="417" y="2107"/>
                      <a:pt x="377" y="2083"/>
                      <a:pt x="349" y="2049"/>
                    </a:cubicBezTo>
                    <a:cubicBezTo>
                      <a:pt x="342" y="2041"/>
                      <a:pt x="299" y="1949"/>
                      <a:pt x="293" y="1938"/>
                    </a:cubicBezTo>
                    <a:cubicBezTo>
                      <a:pt x="261" y="1775"/>
                      <a:pt x="241" y="1636"/>
                      <a:pt x="227" y="1472"/>
                    </a:cubicBezTo>
                    <a:cubicBezTo>
                      <a:pt x="231" y="1309"/>
                      <a:pt x="226" y="1146"/>
                      <a:pt x="238" y="983"/>
                    </a:cubicBezTo>
                    <a:cubicBezTo>
                      <a:pt x="239" y="973"/>
                      <a:pt x="263" y="865"/>
                      <a:pt x="293" y="838"/>
                    </a:cubicBezTo>
                    <a:cubicBezTo>
                      <a:pt x="313" y="820"/>
                      <a:pt x="360" y="794"/>
                      <a:pt x="360" y="794"/>
                    </a:cubicBezTo>
                    <a:cubicBezTo>
                      <a:pt x="416" y="801"/>
                      <a:pt x="473" y="800"/>
                      <a:pt x="527" y="816"/>
                    </a:cubicBezTo>
                    <a:cubicBezTo>
                      <a:pt x="540" y="820"/>
                      <a:pt x="545" y="863"/>
                      <a:pt x="549" y="850"/>
                    </a:cubicBezTo>
                    <a:cubicBezTo>
                      <a:pt x="567" y="797"/>
                      <a:pt x="562" y="738"/>
                      <a:pt x="571" y="683"/>
                    </a:cubicBezTo>
                    <a:cubicBezTo>
                      <a:pt x="601" y="495"/>
                      <a:pt x="644" y="170"/>
                      <a:pt x="860" y="116"/>
                    </a:cubicBezTo>
                    <a:cubicBezTo>
                      <a:pt x="1054" y="153"/>
                      <a:pt x="1024" y="135"/>
                      <a:pt x="982" y="383"/>
                    </a:cubicBezTo>
                    <a:cubicBezTo>
                      <a:pt x="976" y="421"/>
                      <a:pt x="962" y="458"/>
                      <a:pt x="949" y="494"/>
                    </a:cubicBezTo>
                    <a:cubicBezTo>
                      <a:pt x="944" y="509"/>
                      <a:pt x="933" y="523"/>
                      <a:pt x="927" y="538"/>
                    </a:cubicBezTo>
                    <a:cubicBezTo>
                      <a:pt x="922" y="549"/>
                      <a:pt x="906" y="566"/>
                      <a:pt x="916" y="572"/>
                    </a:cubicBezTo>
                    <a:cubicBezTo>
                      <a:pt x="928" y="578"/>
                      <a:pt x="939" y="558"/>
                      <a:pt x="949" y="550"/>
                    </a:cubicBezTo>
                    <a:cubicBezTo>
                      <a:pt x="1039" y="477"/>
                      <a:pt x="1112" y="379"/>
                      <a:pt x="1216" y="327"/>
                    </a:cubicBezTo>
                    <a:cubicBezTo>
                      <a:pt x="1272" y="299"/>
                      <a:pt x="1246" y="314"/>
                      <a:pt x="1294" y="283"/>
                    </a:cubicBezTo>
                    <a:cubicBezTo>
                      <a:pt x="1375" y="444"/>
                      <a:pt x="1326" y="329"/>
                      <a:pt x="1294" y="727"/>
                    </a:cubicBezTo>
                    <a:cubicBezTo>
                      <a:pt x="1286" y="824"/>
                      <a:pt x="1273" y="942"/>
                      <a:pt x="1249" y="1038"/>
                    </a:cubicBezTo>
                    <a:cubicBezTo>
                      <a:pt x="1324" y="1117"/>
                      <a:pt x="1571" y="1094"/>
                      <a:pt x="1571" y="1094"/>
                    </a:cubicBezTo>
                    <a:cubicBezTo>
                      <a:pt x="1672" y="1124"/>
                      <a:pt x="1704" y="1126"/>
                      <a:pt x="1749" y="1216"/>
                    </a:cubicBezTo>
                    <a:cubicBezTo>
                      <a:pt x="1786" y="1402"/>
                      <a:pt x="1847" y="1706"/>
                      <a:pt x="1616" y="1783"/>
                    </a:cubicBezTo>
                    <a:cubicBezTo>
                      <a:pt x="1623" y="1772"/>
                      <a:pt x="1625" y="1754"/>
                      <a:pt x="1638" y="1750"/>
                    </a:cubicBezTo>
                    <a:cubicBezTo>
                      <a:pt x="1656" y="1745"/>
                      <a:pt x="1691" y="1742"/>
                      <a:pt x="1694" y="1761"/>
                    </a:cubicBezTo>
                    <a:cubicBezTo>
                      <a:pt x="1698" y="1787"/>
                      <a:pt x="1667" y="1807"/>
                      <a:pt x="1649" y="1827"/>
                    </a:cubicBezTo>
                    <a:cubicBezTo>
                      <a:pt x="1578" y="1907"/>
                      <a:pt x="1410" y="1903"/>
                      <a:pt x="1316" y="1916"/>
                    </a:cubicBezTo>
                    <a:cubicBezTo>
                      <a:pt x="987" y="1895"/>
                      <a:pt x="836" y="1997"/>
                      <a:pt x="671" y="1750"/>
                    </a:cubicBezTo>
                    <a:cubicBezTo>
                      <a:pt x="645" y="1711"/>
                      <a:pt x="642" y="1661"/>
                      <a:pt x="627" y="1616"/>
                    </a:cubicBezTo>
                    <a:cubicBezTo>
                      <a:pt x="582" y="1302"/>
                      <a:pt x="618" y="1009"/>
                      <a:pt x="693" y="705"/>
                    </a:cubicBezTo>
                    <a:cubicBezTo>
                      <a:pt x="707" y="649"/>
                      <a:pt x="719" y="574"/>
                      <a:pt x="771" y="550"/>
                    </a:cubicBezTo>
                    <a:cubicBezTo>
                      <a:pt x="813" y="530"/>
                      <a:pt x="860" y="527"/>
                      <a:pt x="905" y="516"/>
                    </a:cubicBezTo>
                    <a:cubicBezTo>
                      <a:pt x="1083" y="523"/>
                      <a:pt x="1261" y="517"/>
                      <a:pt x="1438" y="538"/>
                    </a:cubicBezTo>
                    <a:cubicBezTo>
                      <a:pt x="1515" y="547"/>
                      <a:pt x="1660" y="605"/>
                      <a:pt x="1660" y="605"/>
                    </a:cubicBezTo>
                    <a:cubicBezTo>
                      <a:pt x="1683" y="682"/>
                      <a:pt x="1823" y="1012"/>
                      <a:pt x="1671" y="1061"/>
                    </a:cubicBezTo>
                    <a:cubicBezTo>
                      <a:pt x="1614" y="1001"/>
                      <a:pt x="1658" y="888"/>
                      <a:pt x="1716" y="838"/>
                    </a:cubicBezTo>
                    <a:cubicBezTo>
                      <a:pt x="1740" y="817"/>
                      <a:pt x="1776" y="812"/>
                      <a:pt x="1805" y="805"/>
                    </a:cubicBezTo>
                    <a:cubicBezTo>
                      <a:pt x="1885" y="845"/>
                      <a:pt x="1879" y="842"/>
                      <a:pt x="1916" y="916"/>
                    </a:cubicBezTo>
                    <a:cubicBezTo>
                      <a:pt x="1950" y="1054"/>
                      <a:pt x="1943" y="1198"/>
                      <a:pt x="1971" y="1338"/>
                    </a:cubicBezTo>
                    <a:cubicBezTo>
                      <a:pt x="1982" y="1488"/>
                      <a:pt x="1978" y="1519"/>
                      <a:pt x="2016" y="1672"/>
                    </a:cubicBezTo>
                    <a:cubicBezTo>
                      <a:pt x="2042" y="1777"/>
                      <a:pt x="2084" y="1877"/>
                      <a:pt x="2105" y="1983"/>
                    </a:cubicBezTo>
                    <a:cubicBezTo>
                      <a:pt x="2129" y="2105"/>
                      <a:pt x="2115" y="2058"/>
                      <a:pt x="2138" y="2127"/>
                    </a:cubicBezTo>
                    <a:cubicBezTo>
                      <a:pt x="2092" y="2197"/>
                      <a:pt x="2015" y="2186"/>
                      <a:pt x="1938" y="2194"/>
                    </a:cubicBezTo>
                    <a:cubicBezTo>
                      <a:pt x="1877" y="2225"/>
                      <a:pt x="1857" y="2212"/>
                      <a:pt x="1782" y="2249"/>
                    </a:cubicBezTo>
                    <a:cubicBezTo>
                      <a:pt x="1768" y="2256"/>
                      <a:pt x="1728" y="2342"/>
                      <a:pt x="1716" y="2361"/>
                    </a:cubicBezTo>
                    <a:cubicBezTo>
                      <a:pt x="1704" y="2408"/>
                      <a:pt x="1697" y="2468"/>
                      <a:pt x="1660" y="2505"/>
                    </a:cubicBezTo>
                    <a:cubicBezTo>
                      <a:pt x="1629" y="2536"/>
                      <a:pt x="1538" y="2549"/>
                      <a:pt x="1538" y="2549"/>
                    </a:cubicBezTo>
                    <a:cubicBezTo>
                      <a:pt x="1457" y="2545"/>
                      <a:pt x="1375" y="2544"/>
                      <a:pt x="1294" y="2538"/>
                    </a:cubicBezTo>
                    <a:cubicBezTo>
                      <a:pt x="1222" y="2532"/>
                      <a:pt x="1275" y="2524"/>
                      <a:pt x="1205" y="2505"/>
                    </a:cubicBezTo>
                    <a:cubicBezTo>
                      <a:pt x="1180" y="2498"/>
                      <a:pt x="1153" y="2498"/>
                      <a:pt x="1127" y="2494"/>
                    </a:cubicBezTo>
                    <a:cubicBezTo>
                      <a:pt x="1094" y="2501"/>
                      <a:pt x="1059" y="2504"/>
                      <a:pt x="1027" y="2516"/>
                    </a:cubicBezTo>
                    <a:cubicBezTo>
                      <a:pt x="1010" y="2523"/>
                      <a:pt x="998" y="2540"/>
                      <a:pt x="982" y="2549"/>
                    </a:cubicBezTo>
                    <a:cubicBezTo>
                      <a:pt x="913" y="2589"/>
                      <a:pt x="914" y="2587"/>
                      <a:pt x="860" y="2605"/>
                    </a:cubicBezTo>
                    <a:cubicBezTo>
                      <a:pt x="807" y="2569"/>
                      <a:pt x="785" y="2523"/>
                      <a:pt x="749" y="2472"/>
                    </a:cubicBezTo>
                    <a:cubicBezTo>
                      <a:pt x="725" y="2439"/>
                      <a:pt x="686" y="2427"/>
                      <a:pt x="660" y="2394"/>
                    </a:cubicBezTo>
                    <a:cubicBezTo>
                      <a:pt x="575" y="2287"/>
                      <a:pt x="537" y="2163"/>
                      <a:pt x="393" y="2116"/>
                    </a:cubicBezTo>
                    <a:cubicBezTo>
                      <a:pt x="349" y="2072"/>
                      <a:pt x="301" y="2028"/>
                      <a:pt x="249" y="1994"/>
                    </a:cubicBezTo>
                    <a:cubicBezTo>
                      <a:pt x="166" y="1787"/>
                      <a:pt x="106" y="1590"/>
                      <a:pt x="60" y="1372"/>
                    </a:cubicBezTo>
                    <a:cubicBezTo>
                      <a:pt x="49" y="1260"/>
                      <a:pt x="24" y="1151"/>
                      <a:pt x="16" y="1038"/>
                    </a:cubicBezTo>
                    <a:cubicBezTo>
                      <a:pt x="0" y="819"/>
                      <a:pt x="113" y="932"/>
                      <a:pt x="82" y="716"/>
                    </a:cubicBezTo>
                    <a:cubicBezTo>
                      <a:pt x="66" y="605"/>
                      <a:pt x="206" y="638"/>
                      <a:pt x="193" y="527"/>
                    </a:cubicBezTo>
                    <a:cubicBezTo>
                      <a:pt x="184" y="445"/>
                      <a:pt x="160" y="305"/>
                      <a:pt x="160" y="305"/>
                    </a:cubicBezTo>
                    <a:cubicBezTo>
                      <a:pt x="178" y="111"/>
                      <a:pt x="104" y="290"/>
                      <a:pt x="293" y="227"/>
                    </a:cubicBezTo>
                    <a:cubicBezTo>
                      <a:pt x="337" y="180"/>
                      <a:pt x="692" y="0"/>
                      <a:pt x="805" y="83"/>
                    </a:cubicBezTo>
                    <a:cubicBezTo>
                      <a:pt x="918" y="166"/>
                      <a:pt x="1069" y="668"/>
                      <a:pt x="971" y="727"/>
                    </a:cubicBezTo>
                    <a:cubicBezTo>
                      <a:pt x="979" y="1015"/>
                      <a:pt x="172" y="154"/>
                      <a:pt x="216" y="439"/>
                    </a:cubicBezTo>
                    <a:cubicBezTo>
                      <a:pt x="229" y="525"/>
                      <a:pt x="232" y="628"/>
                      <a:pt x="271" y="705"/>
                    </a:cubicBezTo>
                    <a:cubicBezTo>
                      <a:pt x="306" y="897"/>
                      <a:pt x="301" y="1190"/>
                      <a:pt x="493" y="1305"/>
                    </a:cubicBezTo>
                    <a:cubicBezTo>
                      <a:pt x="530" y="1298"/>
                      <a:pt x="570" y="1298"/>
                      <a:pt x="605" y="1283"/>
                    </a:cubicBezTo>
                    <a:cubicBezTo>
                      <a:pt x="634" y="1271"/>
                      <a:pt x="652" y="1237"/>
                      <a:pt x="682" y="1227"/>
                    </a:cubicBezTo>
                    <a:cubicBezTo>
                      <a:pt x="704" y="1220"/>
                      <a:pt x="749" y="1205"/>
                      <a:pt x="749" y="1205"/>
                    </a:cubicBezTo>
                    <a:cubicBezTo>
                      <a:pt x="776" y="1123"/>
                      <a:pt x="799" y="1039"/>
                      <a:pt x="838" y="961"/>
                    </a:cubicBezTo>
                    <a:cubicBezTo>
                      <a:pt x="827" y="946"/>
                      <a:pt x="821" y="925"/>
                      <a:pt x="805" y="916"/>
                    </a:cubicBezTo>
                    <a:cubicBezTo>
                      <a:pt x="737" y="879"/>
                      <a:pt x="477" y="883"/>
                      <a:pt x="471" y="883"/>
                    </a:cubicBezTo>
                    <a:cubicBezTo>
                      <a:pt x="394" y="875"/>
                      <a:pt x="351" y="867"/>
                      <a:pt x="282" y="850"/>
                    </a:cubicBezTo>
                    <a:cubicBezTo>
                      <a:pt x="246" y="825"/>
                      <a:pt x="212" y="808"/>
                      <a:pt x="171" y="794"/>
                    </a:cubicBezTo>
                    <a:cubicBezTo>
                      <a:pt x="112" y="706"/>
                      <a:pt x="220" y="559"/>
                      <a:pt x="316" y="538"/>
                    </a:cubicBezTo>
                    <a:cubicBezTo>
                      <a:pt x="349" y="531"/>
                      <a:pt x="383" y="529"/>
                      <a:pt x="416" y="527"/>
                    </a:cubicBezTo>
                    <a:cubicBezTo>
                      <a:pt x="531" y="518"/>
                      <a:pt x="760" y="505"/>
                      <a:pt x="760" y="505"/>
                    </a:cubicBezTo>
                    <a:cubicBezTo>
                      <a:pt x="817" y="467"/>
                      <a:pt x="884" y="466"/>
                      <a:pt x="949" y="450"/>
                    </a:cubicBezTo>
                    <a:cubicBezTo>
                      <a:pt x="989" y="422"/>
                      <a:pt x="1024" y="406"/>
                      <a:pt x="1071" y="394"/>
                    </a:cubicBezTo>
                    <a:cubicBezTo>
                      <a:pt x="1101" y="401"/>
                      <a:pt x="1133" y="402"/>
                      <a:pt x="1160" y="416"/>
                    </a:cubicBezTo>
                    <a:cubicBezTo>
                      <a:pt x="1191" y="431"/>
                      <a:pt x="1209" y="464"/>
                      <a:pt x="1238" y="483"/>
                    </a:cubicBezTo>
                    <a:cubicBezTo>
                      <a:pt x="1266" y="525"/>
                      <a:pt x="1251" y="507"/>
                      <a:pt x="1282" y="53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49">
                <a:extLst>
                  <a:ext uri="{FF2B5EF4-FFF2-40B4-BE49-F238E27FC236}">
                    <a16:creationId xmlns:a16="http://schemas.microsoft.com/office/drawing/2014/main" xmlns="" id="{8AA3EDB9-956F-A4D2-EBD5-7DF4FBC9C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0" y="2928"/>
                <a:ext cx="1131" cy="12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50">
                <a:extLst>
                  <a:ext uri="{FF2B5EF4-FFF2-40B4-BE49-F238E27FC236}">
                    <a16:creationId xmlns:a16="http://schemas.microsoft.com/office/drawing/2014/main" xmlns="" id="{8BF1377E-D9D6-1D8C-8837-D2EBA2D71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32" y="1680"/>
                <a:ext cx="902" cy="50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51">
                <a:extLst>
                  <a:ext uri="{FF2B5EF4-FFF2-40B4-BE49-F238E27FC236}">
                    <a16:creationId xmlns:a16="http://schemas.microsoft.com/office/drawing/2014/main" xmlns="" id="{358AD3F7-B003-A7D2-DE3C-0AF52FB32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1025" cy="11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52">
                <a:extLst>
                  <a:ext uri="{FF2B5EF4-FFF2-40B4-BE49-F238E27FC236}">
                    <a16:creationId xmlns:a16="http://schemas.microsoft.com/office/drawing/2014/main" xmlns="" id="{EE6D710B-875F-9387-53CB-BC40D5E69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4" y="2394"/>
                <a:ext cx="113" cy="5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53">
                <a:extLst>
                  <a:ext uri="{FF2B5EF4-FFF2-40B4-BE49-F238E27FC236}">
                    <a16:creationId xmlns:a16="http://schemas.microsoft.com/office/drawing/2014/main" xmlns="" id="{FC1264E0-7201-8014-F181-34ECC91D5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9" y="1821"/>
                <a:ext cx="189" cy="94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54">
                <a:extLst>
                  <a:ext uri="{FF2B5EF4-FFF2-40B4-BE49-F238E27FC236}">
                    <a16:creationId xmlns:a16="http://schemas.microsoft.com/office/drawing/2014/main" xmlns="" id="{A46E7E5F-BE61-AF95-3638-FAF18C816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0" y="2353"/>
                <a:ext cx="981" cy="47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xmlns="" id="{B07DFF07-2304-F749-E6DD-C33B7D3C0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6225" y="2347913"/>
              <a:ext cx="1414463" cy="3233737"/>
              <a:chOff x="2574" y="1479"/>
              <a:chExt cx="891" cy="2037"/>
            </a:xfrm>
          </p:grpSpPr>
          <p:sp>
            <p:nvSpPr>
              <p:cNvPr id="106" name="Rectangle 56">
                <a:extLst>
                  <a:ext uri="{FF2B5EF4-FFF2-40B4-BE49-F238E27FC236}">
                    <a16:creationId xmlns:a16="http://schemas.microsoft.com/office/drawing/2014/main" xmlns="" id="{623C5667-4067-D459-CE16-34FC59EE7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776"/>
                <a:ext cx="397" cy="14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36576"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07" name="Group 57">
                <a:extLst>
                  <a:ext uri="{FF2B5EF4-FFF2-40B4-BE49-F238E27FC236}">
                    <a16:creationId xmlns:a16="http://schemas.microsoft.com/office/drawing/2014/main" xmlns="" id="{0FCB81B8-AC9A-ED7B-D054-A83EB12A06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" y="3220"/>
                <a:ext cx="891" cy="296"/>
                <a:chOff x="2574" y="3220"/>
                <a:chExt cx="891" cy="296"/>
              </a:xfrm>
            </p:grpSpPr>
            <p:sp>
              <p:nvSpPr>
                <p:cNvPr id="112" name="Freeform 58">
                  <a:extLst>
                    <a:ext uri="{FF2B5EF4-FFF2-40B4-BE49-F238E27FC236}">
                      <a16:creationId xmlns:a16="http://schemas.microsoft.com/office/drawing/2014/main" xmlns="" id="{E1E0B1ED-6C56-6AE3-5935-94EDD84EC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574" y="3220"/>
                  <a:ext cx="864" cy="296"/>
                </a:xfrm>
                <a:custGeom>
                  <a:avLst/>
                  <a:gdLst>
                    <a:gd name="T0" fmla="*/ 0 w 864"/>
                    <a:gd name="T1" fmla="*/ 0 h 296"/>
                    <a:gd name="T2" fmla="*/ 432 w 864"/>
                    <a:gd name="T3" fmla="*/ 288 h 296"/>
                    <a:gd name="T4" fmla="*/ 864 w 864"/>
                    <a:gd name="T5" fmla="*/ 48 h 296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296"/>
                    <a:gd name="T11" fmla="*/ 864 w 86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296">
                      <a:moveTo>
                        <a:pt x="0" y="0"/>
                      </a:moveTo>
                      <a:cubicBezTo>
                        <a:pt x="144" y="140"/>
                        <a:pt x="288" y="280"/>
                        <a:pt x="432" y="288"/>
                      </a:cubicBezTo>
                      <a:cubicBezTo>
                        <a:pt x="576" y="296"/>
                        <a:pt x="720" y="172"/>
                        <a:pt x="864" y="48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Ins="36576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Rectangle 59">
                  <a:extLst>
                    <a:ext uri="{FF2B5EF4-FFF2-40B4-BE49-F238E27FC236}">
                      <a16:creationId xmlns:a16="http://schemas.microsoft.com/office/drawing/2014/main" xmlns="" id="{76B90DB0-ABD6-5974-062A-836AA5C9D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108596">
                  <a:off x="3271" y="3157"/>
                  <a:ext cx="96" cy="2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36576"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4" name="Rectangle 60">
                  <a:extLst>
                    <a:ext uri="{FF2B5EF4-FFF2-40B4-BE49-F238E27FC236}">
                      <a16:creationId xmlns:a16="http://schemas.microsoft.com/office/drawing/2014/main" xmlns="" id="{89A3EA69-B9DA-BECA-51D1-92066F8E3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09043">
                  <a:off x="2747" y="3140"/>
                  <a:ext cx="56" cy="2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36576"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8" name="Group 61">
                <a:extLst>
                  <a:ext uri="{FF2B5EF4-FFF2-40B4-BE49-F238E27FC236}">
                    <a16:creationId xmlns:a16="http://schemas.microsoft.com/office/drawing/2014/main" xmlns="" id="{39426505-B2FE-6871-F557-EC09BF4BE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4" y="1479"/>
                <a:ext cx="886" cy="296"/>
                <a:chOff x="2574" y="1479"/>
                <a:chExt cx="886" cy="296"/>
              </a:xfrm>
            </p:grpSpPr>
            <p:sp>
              <p:nvSpPr>
                <p:cNvPr id="109" name="Freeform 62">
                  <a:extLst>
                    <a:ext uri="{FF2B5EF4-FFF2-40B4-BE49-F238E27FC236}">
                      <a16:creationId xmlns:a16="http://schemas.microsoft.com/office/drawing/2014/main" xmlns="" id="{1EE015FF-781F-A4D6-2878-97C39496F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479"/>
                  <a:ext cx="864" cy="296"/>
                </a:xfrm>
                <a:custGeom>
                  <a:avLst/>
                  <a:gdLst>
                    <a:gd name="T0" fmla="*/ 0 w 864"/>
                    <a:gd name="T1" fmla="*/ 0 h 296"/>
                    <a:gd name="T2" fmla="*/ 432 w 864"/>
                    <a:gd name="T3" fmla="*/ 288 h 296"/>
                    <a:gd name="T4" fmla="*/ 864 w 864"/>
                    <a:gd name="T5" fmla="*/ 48 h 296"/>
                    <a:gd name="T6" fmla="*/ 0 60000 65536"/>
                    <a:gd name="T7" fmla="*/ 0 60000 65536"/>
                    <a:gd name="T8" fmla="*/ 0 60000 65536"/>
                    <a:gd name="T9" fmla="*/ 0 w 864"/>
                    <a:gd name="T10" fmla="*/ 0 h 296"/>
                    <a:gd name="T11" fmla="*/ 864 w 86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64" h="296">
                      <a:moveTo>
                        <a:pt x="0" y="0"/>
                      </a:moveTo>
                      <a:cubicBezTo>
                        <a:pt x="144" y="140"/>
                        <a:pt x="288" y="280"/>
                        <a:pt x="432" y="288"/>
                      </a:cubicBezTo>
                      <a:cubicBezTo>
                        <a:pt x="576" y="296"/>
                        <a:pt x="720" y="172"/>
                        <a:pt x="864" y="48"/>
                      </a:cubicBez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Ins="36576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63">
                  <a:extLst>
                    <a:ext uri="{FF2B5EF4-FFF2-40B4-BE49-F238E27FC236}">
                      <a16:creationId xmlns:a16="http://schemas.microsoft.com/office/drawing/2014/main" xmlns="" id="{972DE742-C022-D5E1-4F60-C6C413FFD9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66621">
                  <a:off x="2696" y="1588"/>
                  <a:ext cx="96" cy="2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Ins="36576"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11" name="Rectangle 64">
                  <a:extLst>
                    <a:ext uri="{FF2B5EF4-FFF2-40B4-BE49-F238E27FC236}">
                      <a16:creationId xmlns:a16="http://schemas.microsoft.com/office/drawing/2014/main" xmlns="" id="{B2AE879C-40B5-0CF1-CB78-7B89BC14F2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09043">
                  <a:off x="3286" y="1534"/>
                  <a:ext cx="56" cy="2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Ins="36576" anchor="ctr">
                  <a:spAutoFit/>
                </a:bodyPr>
                <a:lstStyle>
                  <a:lvl1pPr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ECECEC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44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B9A02A78-4CC5-C68D-B678-7F17F3524CF3}"/>
              </a:ext>
            </a:extLst>
          </p:cNvPr>
          <p:cNvGrpSpPr/>
          <p:nvPr/>
        </p:nvGrpSpPr>
        <p:grpSpPr>
          <a:xfrm>
            <a:off x="1651000" y="876300"/>
            <a:ext cx="6858000" cy="3962400"/>
            <a:chOff x="1447800" y="1981200"/>
            <a:chExt cx="6858000" cy="3962400"/>
          </a:xfrm>
        </p:grpSpPr>
        <p:sp>
          <p:nvSpPr>
            <p:cNvPr id="2" name="Oval 3">
              <a:extLst>
                <a:ext uri="{FF2B5EF4-FFF2-40B4-BE49-F238E27FC236}">
                  <a16:creationId xmlns:a16="http://schemas.microsoft.com/office/drawing/2014/main" xmlns="" id="{93750288-D1F0-F5D4-51D1-E246FBF6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1981200"/>
              <a:ext cx="3505200" cy="39624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" name="Oval 4">
              <a:extLst>
                <a:ext uri="{FF2B5EF4-FFF2-40B4-BE49-F238E27FC236}">
                  <a16:creationId xmlns:a16="http://schemas.microsoft.com/office/drawing/2014/main" xmlns="" id="{BC4525E9-C797-1700-9E2D-B52F89659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088" y="3475038"/>
              <a:ext cx="376237" cy="325437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Oval 5">
              <a:extLst>
                <a:ext uri="{FF2B5EF4-FFF2-40B4-BE49-F238E27FC236}">
                  <a16:creationId xmlns:a16="http://schemas.microsoft.com/office/drawing/2014/main" xmlns="" id="{54AB7346-C1BA-366D-721E-F5E397B77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2306638"/>
              <a:ext cx="376237" cy="32385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Oval 6">
              <a:extLst>
                <a:ext uri="{FF2B5EF4-FFF2-40B4-BE49-F238E27FC236}">
                  <a16:creationId xmlns:a16="http://schemas.microsoft.com/office/drawing/2014/main" xmlns="" id="{79BFC8FB-B33A-48BA-BD4D-82B4A80CB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150" y="3279775"/>
              <a:ext cx="374650" cy="325438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xmlns="" id="{6CF1B159-1BB6-3317-B7A0-943F16F29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5229225"/>
              <a:ext cx="376238" cy="32385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xmlns="" id="{E33BFEC8-9AF8-E729-AF92-FD003C65D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3021013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xmlns="" id="{BFBC9853-37B0-AFDC-7E29-9B15BF935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4384675"/>
              <a:ext cx="188912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xmlns="" id="{A700744F-0185-A175-F3AE-1D7A766C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522922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F58824A3-A247-860A-AF6A-4D761877B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163" y="327977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BB8EB1FD-C0A7-3789-D81B-D302F093F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8813" y="4968875"/>
              <a:ext cx="188912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xmlns="" id="{CCBC8738-97A7-4DC1-4C41-26C4CEAF4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963" y="2306638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xmlns="" id="{C4221C2D-F8C8-B48B-0017-EFAFFF6C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865563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xmlns="" id="{201591DA-09FD-E449-FAB5-8F3A311D1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3800475"/>
              <a:ext cx="188913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5C8837FE-C34A-DA6D-0022-6B79C939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5875" y="2955925"/>
              <a:ext cx="187325" cy="195263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xmlns="" id="{68109B10-F872-A19C-205F-2EA6991BA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4579938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xmlns="" id="{36B9E10D-2464-0FEA-9BDD-E25D806A1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3800475"/>
              <a:ext cx="187325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9">
              <a:extLst>
                <a:ext uri="{FF2B5EF4-FFF2-40B4-BE49-F238E27FC236}">
                  <a16:creationId xmlns:a16="http://schemas.microsoft.com/office/drawing/2014/main" xmlns="" id="{AB1306B8-665A-2E7A-35D9-8C2949B46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086100"/>
              <a:ext cx="188913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xmlns="" id="{022D5B50-7EC0-EEB3-D7C0-367BB0746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563" y="3800475"/>
              <a:ext cx="188912" cy="19367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3544B29C-F585-449E-6ED7-71AA932C2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800" y="2362200"/>
              <a:ext cx="2635250" cy="3387725"/>
            </a:xfrm>
            <a:custGeom>
              <a:avLst/>
              <a:gdLst>
                <a:gd name="T0" fmla="*/ 2147483647 w 2138"/>
                <a:gd name="T1" fmla="*/ 2147483647 h 2605"/>
                <a:gd name="T2" fmla="*/ 2147483647 w 2138"/>
                <a:gd name="T3" fmla="*/ 2147483647 h 2605"/>
                <a:gd name="T4" fmla="*/ 2147483647 w 2138"/>
                <a:gd name="T5" fmla="*/ 2147483647 h 2605"/>
                <a:gd name="T6" fmla="*/ 2147483647 w 2138"/>
                <a:gd name="T7" fmla="*/ 2147483647 h 2605"/>
                <a:gd name="T8" fmla="*/ 2147483647 w 2138"/>
                <a:gd name="T9" fmla="*/ 2147483647 h 2605"/>
                <a:gd name="T10" fmla="*/ 2147483647 w 2138"/>
                <a:gd name="T11" fmla="*/ 2147483647 h 2605"/>
                <a:gd name="T12" fmla="*/ 2147483647 w 2138"/>
                <a:gd name="T13" fmla="*/ 2147483647 h 2605"/>
                <a:gd name="T14" fmla="*/ 2147483647 w 2138"/>
                <a:gd name="T15" fmla="*/ 2147483647 h 2605"/>
                <a:gd name="T16" fmla="*/ 2147483647 w 2138"/>
                <a:gd name="T17" fmla="*/ 2147483647 h 2605"/>
                <a:gd name="T18" fmla="*/ 2147483647 w 2138"/>
                <a:gd name="T19" fmla="*/ 2147483647 h 2605"/>
                <a:gd name="T20" fmla="*/ 2147483647 w 2138"/>
                <a:gd name="T21" fmla="*/ 2147483647 h 2605"/>
                <a:gd name="T22" fmla="*/ 2147483647 w 2138"/>
                <a:gd name="T23" fmla="*/ 2147483647 h 2605"/>
                <a:gd name="T24" fmla="*/ 2147483647 w 2138"/>
                <a:gd name="T25" fmla="*/ 2147483647 h 2605"/>
                <a:gd name="T26" fmla="*/ 2147483647 w 2138"/>
                <a:gd name="T27" fmla="*/ 2147483647 h 2605"/>
                <a:gd name="T28" fmla="*/ 2147483647 w 2138"/>
                <a:gd name="T29" fmla="*/ 2147483647 h 2605"/>
                <a:gd name="T30" fmla="*/ 2147483647 w 2138"/>
                <a:gd name="T31" fmla="*/ 2147483647 h 2605"/>
                <a:gd name="T32" fmla="*/ 2147483647 w 2138"/>
                <a:gd name="T33" fmla="*/ 2147483647 h 2605"/>
                <a:gd name="T34" fmla="*/ 2147483647 w 2138"/>
                <a:gd name="T35" fmla="*/ 2147483647 h 2605"/>
                <a:gd name="T36" fmla="*/ 2147483647 w 2138"/>
                <a:gd name="T37" fmla="*/ 2147483647 h 2605"/>
                <a:gd name="T38" fmla="*/ 2147483647 w 2138"/>
                <a:gd name="T39" fmla="*/ 2147483647 h 2605"/>
                <a:gd name="T40" fmla="*/ 2147483647 w 2138"/>
                <a:gd name="T41" fmla="*/ 2147483647 h 2605"/>
                <a:gd name="T42" fmla="*/ 2147483647 w 2138"/>
                <a:gd name="T43" fmla="*/ 2147483647 h 2605"/>
                <a:gd name="T44" fmla="*/ 2147483647 w 2138"/>
                <a:gd name="T45" fmla="*/ 2147483647 h 2605"/>
                <a:gd name="T46" fmla="*/ 2147483647 w 2138"/>
                <a:gd name="T47" fmla="*/ 2147483647 h 2605"/>
                <a:gd name="T48" fmla="*/ 2147483647 w 2138"/>
                <a:gd name="T49" fmla="*/ 2147483647 h 2605"/>
                <a:gd name="T50" fmla="*/ 2147483647 w 2138"/>
                <a:gd name="T51" fmla="*/ 2147483647 h 2605"/>
                <a:gd name="T52" fmla="*/ 2147483647 w 2138"/>
                <a:gd name="T53" fmla="*/ 2147483647 h 2605"/>
                <a:gd name="T54" fmla="*/ 2147483647 w 2138"/>
                <a:gd name="T55" fmla="*/ 2147483647 h 2605"/>
                <a:gd name="T56" fmla="*/ 2147483647 w 2138"/>
                <a:gd name="T57" fmla="*/ 2147483647 h 2605"/>
                <a:gd name="T58" fmla="*/ 2147483647 w 2138"/>
                <a:gd name="T59" fmla="*/ 2147483647 h 2605"/>
                <a:gd name="T60" fmla="*/ 2147483647 w 2138"/>
                <a:gd name="T61" fmla="*/ 2147483647 h 2605"/>
                <a:gd name="T62" fmla="*/ 2147483647 w 2138"/>
                <a:gd name="T63" fmla="*/ 2147483647 h 2605"/>
                <a:gd name="T64" fmla="*/ 2147483647 w 2138"/>
                <a:gd name="T65" fmla="*/ 2147483647 h 2605"/>
                <a:gd name="T66" fmla="*/ 2147483647 w 2138"/>
                <a:gd name="T67" fmla="*/ 2147483647 h 2605"/>
                <a:gd name="T68" fmla="*/ 2147483647 w 2138"/>
                <a:gd name="T69" fmla="*/ 2147483647 h 2605"/>
                <a:gd name="T70" fmla="*/ 2147483647 w 2138"/>
                <a:gd name="T71" fmla="*/ 2147483647 h 2605"/>
                <a:gd name="T72" fmla="*/ 2147483647 w 2138"/>
                <a:gd name="T73" fmla="*/ 2147483647 h 2605"/>
                <a:gd name="T74" fmla="*/ 2147483647 w 2138"/>
                <a:gd name="T75" fmla="*/ 2147483647 h 2605"/>
                <a:gd name="T76" fmla="*/ 2147483647 w 2138"/>
                <a:gd name="T77" fmla="*/ 2147483647 h 2605"/>
                <a:gd name="T78" fmla="*/ 2147483647 w 2138"/>
                <a:gd name="T79" fmla="*/ 2147483647 h 2605"/>
                <a:gd name="T80" fmla="*/ 2147483647 w 2138"/>
                <a:gd name="T81" fmla="*/ 2147483647 h 2605"/>
                <a:gd name="T82" fmla="*/ 2147483647 w 2138"/>
                <a:gd name="T83" fmla="*/ 2147483647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xmlns="" id="{0CBE6344-4B19-CE0B-CA6E-B98EA382C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3657600"/>
              <a:ext cx="247650" cy="16367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xmlns="" id="{C9C4D5FE-E415-E839-2195-7D2638127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8400" y="2590800"/>
              <a:ext cx="838200" cy="2590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xmlns="" id="{639BDB26-B63F-A411-76A7-59C7D8D5B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84888" y="2514600"/>
              <a:ext cx="925512" cy="8302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xmlns="" id="{638FA307-82B8-5AD5-CD3E-5DB39E0976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42175" y="2630488"/>
              <a:ext cx="249238" cy="8445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xmlns="" id="{67D6F379-95AA-76E2-8FB5-2A932550D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72200" y="3505200"/>
              <a:ext cx="1143000" cy="76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xmlns="" id="{444E30C5-09CA-73CD-EE19-5C82A946E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65875" y="3735388"/>
              <a:ext cx="938213" cy="149383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xmlns="" id="{2D1F1D0E-D966-4ECD-D4B8-706643D8D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981200"/>
              <a:ext cx="3352800" cy="3962400"/>
              <a:chOff x="912" y="1248"/>
              <a:chExt cx="2112" cy="2496"/>
            </a:xfrm>
          </p:grpSpPr>
          <p:sp>
            <p:nvSpPr>
              <p:cNvPr id="28" name="Oval 29">
                <a:extLst>
                  <a:ext uri="{FF2B5EF4-FFF2-40B4-BE49-F238E27FC236}">
                    <a16:creationId xmlns:a16="http://schemas.microsoft.com/office/drawing/2014/main" xmlns="" id="{E81888F3-2002-0FF1-669E-B04970446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248"/>
                <a:ext cx="2112" cy="2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Oval 30">
                <a:extLst>
                  <a:ext uri="{FF2B5EF4-FFF2-40B4-BE49-F238E27FC236}">
                    <a16:creationId xmlns:a16="http://schemas.microsoft.com/office/drawing/2014/main" xmlns="" id="{EBE8193B-0710-5C4A-5ED3-39E2330FB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2" y="1616"/>
                <a:ext cx="227" cy="20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xmlns="" id="{34369F4B-C184-C027-D1FD-6928B502C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2762"/>
                <a:ext cx="226" cy="20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Oval 32">
                <a:extLst>
                  <a:ext uri="{FF2B5EF4-FFF2-40B4-BE49-F238E27FC236}">
                    <a16:creationId xmlns:a16="http://schemas.microsoft.com/office/drawing/2014/main" xmlns="" id="{A974E84D-51DC-7CDD-5885-DCFF6E988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926"/>
                <a:ext cx="227" cy="204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:a16="http://schemas.microsoft.com/office/drawing/2014/main" xmlns="" id="{D29FCE16-2241-10E9-B0A3-D7215C5A7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1" y="2189"/>
                <a:ext cx="226" cy="205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Oval 34">
                <a:extLst>
                  <a:ext uri="{FF2B5EF4-FFF2-40B4-BE49-F238E27FC236}">
                    <a16:creationId xmlns:a16="http://schemas.microsoft.com/office/drawing/2014/main" xmlns="" id="{F0318F61-5668-4017-CFE5-73705182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1903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Oval 35">
                <a:extLst>
                  <a:ext uri="{FF2B5EF4-FFF2-40B4-BE49-F238E27FC236}">
                    <a16:creationId xmlns:a16="http://schemas.microsoft.com/office/drawing/2014/main" xmlns="" id="{5BF6EEBC-5104-2F5D-1558-147E188AA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" y="2762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xmlns="" id="{92BE3262-69A3-7F8E-96B4-0CB82B60B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639"/>
                <a:ext cx="114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Oval 37">
                <a:extLst>
                  <a:ext uri="{FF2B5EF4-FFF2-40B4-BE49-F238E27FC236}">
                    <a16:creationId xmlns:a16="http://schemas.microsoft.com/office/drawing/2014/main" xmlns="" id="{D1A93CC2-90A9-3180-771A-814849CA4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3294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Oval 38">
                <a:extLst>
                  <a:ext uri="{FF2B5EF4-FFF2-40B4-BE49-F238E27FC236}">
                    <a16:creationId xmlns:a16="http://schemas.microsoft.com/office/drawing/2014/main" xmlns="" id="{9496BA86-5A7C-FEE0-00DD-0AEB3D641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2066"/>
                <a:ext cx="114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Oval 39">
                <a:extLst>
                  <a:ext uri="{FF2B5EF4-FFF2-40B4-BE49-F238E27FC236}">
                    <a16:creationId xmlns:a16="http://schemas.microsoft.com/office/drawing/2014/main" xmlns="" id="{122DA52C-5522-8CB8-FCDF-7BCFB944B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" y="3130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Oval 40">
                <a:extLst>
                  <a:ext uri="{FF2B5EF4-FFF2-40B4-BE49-F238E27FC236}">
                    <a16:creationId xmlns:a16="http://schemas.microsoft.com/office/drawing/2014/main" xmlns="" id="{290C6115-AD5D-5052-D9FF-774BA060F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2" y="1453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Oval 41">
                <a:extLst>
                  <a:ext uri="{FF2B5EF4-FFF2-40B4-BE49-F238E27FC236}">
                    <a16:creationId xmlns:a16="http://schemas.microsoft.com/office/drawing/2014/main" xmlns="" id="{F4F87DFB-698D-88ED-4768-6BE2F0688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" y="2435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Oval 42">
                <a:extLst>
                  <a:ext uri="{FF2B5EF4-FFF2-40B4-BE49-F238E27FC236}">
                    <a16:creationId xmlns:a16="http://schemas.microsoft.com/office/drawing/2014/main" xmlns="" id="{00A2DE2E-404A-9252-4AF4-DF26CFBBA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" y="239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Oval 43">
                <a:extLst>
                  <a:ext uri="{FF2B5EF4-FFF2-40B4-BE49-F238E27FC236}">
                    <a16:creationId xmlns:a16="http://schemas.microsoft.com/office/drawing/2014/main" xmlns="" id="{F731C15F-7EDF-5A31-8F00-0210F8F9A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" y="1862"/>
                <a:ext cx="113" cy="12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Oval 44">
                <a:extLst>
                  <a:ext uri="{FF2B5EF4-FFF2-40B4-BE49-F238E27FC236}">
                    <a16:creationId xmlns:a16="http://schemas.microsoft.com/office/drawing/2014/main" xmlns="" id="{1CC292DF-7B39-CB82-5D4F-A6C80A5B0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4" y="2885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Oval 45">
                <a:extLst>
                  <a:ext uri="{FF2B5EF4-FFF2-40B4-BE49-F238E27FC236}">
                    <a16:creationId xmlns:a16="http://schemas.microsoft.com/office/drawing/2014/main" xmlns="" id="{DBA6DBE8-7DCB-7A09-E153-AA73A7E88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7" y="239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Oval 46">
                <a:extLst>
                  <a:ext uri="{FF2B5EF4-FFF2-40B4-BE49-F238E27FC236}">
                    <a16:creationId xmlns:a16="http://schemas.microsoft.com/office/drawing/2014/main" xmlns="" id="{5BD0C825-33EA-21A0-24CA-F695A0CB0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" y="194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Oval 47">
                <a:extLst>
                  <a:ext uri="{FF2B5EF4-FFF2-40B4-BE49-F238E27FC236}">
                    <a16:creationId xmlns:a16="http://schemas.microsoft.com/office/drawing/2014/main" xmlns="" id="{028E36EE-2793-C0C4-B719-548D6B219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394"/>
                <a:ext cx="113" cy="122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xmlns="" id="{59C14D28-C7BD-9599-CA11-D0404C03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" y="1401"/>
                <a:ext cx="1680" cy="2221"/>
              </a:xfrm>
              <a:custGeom>
                <a:avLst/>
                <a:gdLst>
                  <a:gd name="T0" fmla="*/ 133 w 2138"/>
                  <a:gd name="T1" fmla="*/ 1083 h 2605"/>
                  <a:gd name="T2" fmla="*/ 86 w 2138"/>
                  <a:gd name="T3" fmla="*/ 778 h 2605"/>
                  <a:gd name="T4" fmla="*/ 112 w 2138"/>
                  <a:gd name="T5" fmla="*/ 442 h 2605"/>
                  <a:gd name="T6" fmla="*/ 200 w 2138"/>
                  <a:gd name="T7" fmla="*/ 431 h 2605"/>
                  <a:gd name="T8" fmla="*/ 218 w 2138"/>
                  <a:gd name="T9" fmla="*/ 361 h 2605"/>
                  <a:gd name="T10" fmla="*/ 375 w 2138"/>
                  <a:gd name="T11" fmla="*/ 203 h 2605"/>
                  <a:gd name="T12" fmla="*/ 353 w 2138"/>
                  <a:gd name="T13" fmla="*/ 284 h 2605"/>
                  <a:gd name="T14" fmla="*/ 361 w 2138"/>
                  <a:gd name="T15" fmla="*/ 291 h 2605"/>
                  <a:gd name="T16" fmla="*/ 493 w 2138"/>
                  <a:gd name="T17" fmla="*/ 149 h 2605"/>
                  <a:gd name="T18" fmla="*/ 476 w 2138"/>
                  <a:gd name="T19" fmla="*/ 549 h 2605"/>
                  <a:gd name="T20" fmla="*/ 667 w 2138"/>
                  <a:gd name="T21" fmla="*/ 643 h 2605"/>
                  <a:gd name="T22" fmla="*/ 624 w 2138"/>
                  <a:gd name="T23" fmla="*/ 924 h 2605"/>
                  <a:gd name="T24" fmla="*/ 629 w 2138"/>
                  <a:gd name="T25" fmla="*/ 965 h 2605"/>
                  <a:gd name="T26" fmla="*/ 255 w 2138"/>
                  <a:gd name="T27" fmla="*/ 924 h 2605"/>
                  <a:gd name="T28" fmla="*/ 264 w 2138"/>
                  <a:gd name="T29" fmla="*/ 373 h 2605"/>
                  <a:gd name="T30" fmla="*/ 345 w 2138"/>
                  <a:gd name="T31" fmla="*/ 273 h 2605"/>
                  <a:gd name="T32" fmla="*/ 633 w 2138"/>
                  <a:gd name="T33" fmla="*/ 320 h 2605"/>
                  <a:gd name="T34" fmla="*/ 654 w 2138"/>
                  <a:gd name="T35" fmla="*/ 442 h 2605"/>
                  <a:gd name="T36" fmla="*/ 731 w 2138"/>
                  <a:gd name="T37" fmla="*/ 484 h 2605"/>
                  <a:gd name="T38" fmla="*/ 768 w 2138"/>
                  <a:gd name="T39" fmla="*/ 884 h 2605"/>
                  <a:gd name="T40" fmla="*/ 815 w 2138"/>
                  <a:gd name="T41" fmla="*/ 1124 h 2605"/>
                  <a:gd name="T42" fmla="*/ 679 w 2138"/>
                  <a:gd name="T43" fmla="*/ 1188 h 2605"/>
                  <a:gd name="T44" fmla="*/ 633 w 2138"/>
                  <a:gd name="T45" fmla="*/ 1324 h 2605"/>
                  <a:gd name="T46" fmla="*/ 493 w 2138"/>
                  <a:gd name="T47" fmla="*/ 1341 h 2605"/>
                  <a:gd name="T48" fmla="*/ 430 w 2138"/>
                  <a:gd name="T49" fmla="*/ 1318 h 2605"/>
                  <a:gd name="T50" fmla="*/ 375 w 2138"/>
                  <a:gd name="T51" fmla="*/ 1347 h 2605"/>
                  <a:gd name="T52" fmla="*/ 286 w 2138"/>
                  <a:gd name="T53" fmla="*/ 1306 h 2605"/>
                  <a:gd name="T54" fmla="*/ 150 w 2138"/>
                  <a:gd name="T55" fmla="*/ 1118 h 2605"/>
                  <a:gd name="T56" fmla="*/ 23 w 2138"/>
                  <a:gd name="T57" fmla="*/ 726 h 2605"/>
                  <a:gd name="T58" fmla="*/ 31 w 2138"/>
                  <a:gd name="T59" fmla="*/ 378 h 2605"/>
                  <a:gd name="T60" fmla="*/ 61 w 2138"/>
                  <a:gd name="T61" fmla="*/ 161 h 2605"/>
                  <a:gd name="T62" fmla="*/ 307 w 2138"/>
                  <a:gd name="T63" fmla="*/ 44 h 2605"/>
                  <a:gd name="T64" fmla="*/ 83 w 2138"/>
                  <a:gd name="T65" fmla="*/ 232 h 2605"/>
                  <a:gd name="T66" fmla="*/ 188 w 2138"/>
                  <a:gd name="T67" fmla="*/ 690 h 2605"/>
                  <a:gd name="T68" fmla="*/ 260 w 2138"/>
                  <a:gd name="T69" fmla="*/ 649 h 2605"/>
                  <a:gd name="T70" fmla="*/ 319 w 2138"/>
                  <a:gd name="T71" fmla="*/ 507 h 2605"/>
                  <a:gd name="T72" fmla="*/ 180 w 2138"/>
                  <a:gd name="T73" fmla="*/ 466 h 2605"/>
                  <a:gd name="T74" fmla="*/ 65 w 2138"/>
                  <a:gd name="T75" fmla="*/ 419 h 2605"/>
                  <a:gd name="T76" fmla="*/ 159 w 2138"/>
                  <a:gd name="T77" fmla="*/ 279 h 2605"/>
                  <a:gd name="T78" fmla="*/ 361 w 2138"/>
                  <a:gd name="T79" fmla="*/ 238 h 2605"/>
                  <a:gd name="T80" fmla="*/ 442 w 2138"/>
                  <a:gd name="T81" fmla="*/ 220 h 2605"/>
                  <a:gd name="T82" fmla="*/ 489 w 2138"/>
                  <a:gd name="T83" fmla="*/ 284 h 26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38"/>
                  <a:gd name="T127" fmla="*/ 0 h 2605"/>
                  <a:gd name="T128" fmla="*/ 2138 w 2138"/>
                  <a:gd name="T129" fmla="*/ 2605 h 260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38" h="2605">
                    <a:moveTo>
                      <a:pt x="449" y="2138"/>
                    </a:moveTo>
                    <a:cubicBezTo>
                      <a:pt x="417" y="2107"/>
                      <a:pt x="377" y="2083"/>
                      <a:pt x="349" y="2049"/>
                    </a:cubicBezTo>
                    <a:cubicBezTo>
                      <a:pt x="342" y="2041"/>
                      <a:pt x="299" y="1949"/>
                      <a:pt x="293" y="1938"/>
                    </a:cubicBezTo>
                    <a:cubicBezTo>
                      <a:pt x="261" y="1775"/>
                      <a:pt x="241" y="1636"/>
                      <a:pt x="227" y="1472"/>
                    </a:cubicBezTo>
                    <a:cubicBezTo>
                      <a:pt x="231" y="1309"/>
                      <a:pt x="226" y="1146"/>
                      <a:pt x="238" y="983"/>
                    </a:cubicBezTo>
                    <a:cubicBezTo>
                      <a:pt x="239" y="973"/>
                      <a:pt x="263" y="865"/>
                      <a:pt x="293" y="838"/>
                    </a:cubicBezTo>
                    <a:cubicBezTo>
                      <a:pt x="313" y="820"/>
                      <a:pt x="360" y="794"/>
                      <a:pt x="360" y="794"/>
                    </a:cubicBezTo>
                    <a:cubicBezTo>
                      <a:pt x="416" y="801"/>
                      <a:pt x="473" y="800"/>
                      <a:pt x="527" y="816"/>
                    </a:cubicBezTo>
                    <a:cubicBezTo>
                      <a:pt x="540" y="820"/>
                      <a:pt x="545" y="863"/>
                      <a:pt x="549" y="850"/>
                    </a:cubicBezTo>
                    <a:cubicBezTo>
                      <a:pt x="567" y="797"/>
                      <a:pt x="562" y="738"/>
                      <a:pt x="571" y="683"/>
                    </a:cubicBezTo>
                    <a:cubicBezTo>
                      <a:pt x="601" y="495"/>
                      <a:pt x="644" y="170"/>
                      <a:pt x="860" y="116"/>
                    </a:cubicBezTo>
                    <a:cubicBezTo>
                      <a:pt x="1054" y="153"/>
                      <a:pt x="1024" y="135"/>
                      <a:pt x="982" y="383"/>
                    </a:cubicBezTo>
                    <a:cubicBezTo>
                      <a:pt x="976" y="421"/>
                      <a:pt x="962" y="458"/>
                      <a:pt x="949" y="494"/>
                    </a:cubicBezTo>
                    <a:cubicBezTo>
                      <a:pt x="944" y="509"/>
                      <a:pt x="933" y="523"/>
                      <a:pt x="927" y="538"/>
                    </a:cubicBezTo>
                    <a:cubicBezTo>
                      <a:pt x="922" y="549"/>
                      <a:pt x="906" y="566"/>
                      <a:pt x="916" y="572"/>
                    </a:cubicBezTo>
                    <a:cubicBezTo>
                      <a:pt x="928" y="578"/>
                      <a:pt x="939" y="558"/>
                      <a:pt x="949" y="550"/>
                    </a:cubicBezTo>
                    <a:cubicBezTo>
                      <a:pt x="1039" y="477"/>
                      <a:pt x="1112" y="379"/>
                      <a:pt x="1216" y="327"/>
                    </a:cubicBezTo>
                    <a:cubicBezTo>
                      <a:pt x="1272" y="299"/>
                      <a:pt x="1246" y="314"/>
                      <a:pt x="1294" y="283"/>
                    </a:cubicBezTo>
                    <a:cubicBezTo>
                      <a:pt x="1375" y="444"/>
                      <a:pt x="1326" y="329"/>
                      <a:pt x="1294" y="727"/>
                    </a:cubicBezTo>
                    <a:cubicBezTo>
                      <a:pt x="1286" y="824"/>
                      <a:pt x="1273" y="942"/>
                      <a:pt x="1249" y="1038"/>
                    </a:cubicBezTo>
                    <a:cubicBezTo>
                      <a:pt x="1324" y="1117"/>
                      <a:pt x="1571" y="1094"/>
                      <a:pt x="1571" y="1094"/>
                    </a:cubicBezTo>
                    <a:cubicBezTo>
                      <a:pt x="1672" y="1124"/>
                      <a:pt x="1704" y="1126"/>
                      <a:pt x="1749" y="1216"/>
                    </a:cubicBezTo>
                    <a:cubicBezTo>
                      <a:pt x="1786" y="1402"/>
                      <a:pt x="1847" y="1706"/>
                      <a:pt x="1616" y="1783"/>
                    </a:cubicBezTo>
                    <a:cubicBezTo>
                      <a:pt x="1623" y="1772"/>
                      <a:pt x="1625" y="1754"/>
                      <a:pt x="1638" y="1750"/>
                    </a:cubicBezTo>
                    <a:cubicBezTo>
                      <a:pt x="1656" y="1745"/>
                      <a:pt x="1691" y="1742"/>
                      <a:pt x="1694" y="1761"/>
                    </a:cubicBezTo>
                    <a:cubicBezTo>
                      <a:pt x="1698" y="1787"/>
                      <a:pt x="1667" y="1807"/>
                      <a:pt x="1649" y="1827"/>
                    </a:cubicBezTo>
                    <a:cubicBezTo>
                      <a:pt x="1578" y="1907"/>
                      <a:pt x="1410" y="1903"/>
                      <a:pt x="1316" y="1916"/>
                    </a:cubicBezTo>
                    <a:cubicBezTo>
                      <a:pt x="987" y="1895"/>
                      <a:pt x="836" y="1997"/>
                      <a:pt x="671" y="1750"/>
                    </a:cubicBezTo>
                    <a:cubicBezTo>
                      <a:pt x="645" y="1711"/>
                      <a:pt x="642" y="1661"/>
                      <a:pt x="627" y="1616"/>
                    </a:cubicBezTo>
                    <a:cubicBezTo>
                      <a:pt x="582" y="1302"/>
                      <a:pt x="618" y="1009"/>
                      <a:pt x="693" y="705"/>
                    </a:cubicBezTo>
                    <a:cubicBezTo>
                      <a:pt x="707" y="649"/>
                      <a:pt x="719" y="574"/>
                      <a:pt x="771" y="550"/>
                    </a:cubicBezTo>
                    <a:cubicBezTo>
                      <a:pt x="813" y="530"/>
                      <a:pt x="860" y="527"/>
                      <a:pt x="905" y="516"/>
                    </a:cubicBezTo>
                    <a:cubicBezTo>
                      <a:pt x="1083" y="523"/>
                      <a:pt x="1261" y="517"/>
                      <a:pt x="1438" y="538"/>
                    </a:cubicBezTo>
                    <a:cubicBezTo>
                      <a:pt x="1515" y="547"/>
                      <a:pt x="1660" y="605"/>
                      <a:pt x="1660" y="605"/>
                    </a:cubicBezTo>
                    <a:cubicBezTo>
                      <a:pt x="1683" y="682"/>
                      <a:pt x="1823" y="1012"/>
                      <a:pt x="1671" y="1061"/>
                    </a:cubicBezTo>
                    <a:cubicBezTo>
                      <a:pt x="1614" y="1001"/>
                      <a:pt x="1658" y="888"/>
                      <a:pt x="1716" y="838"/>
                    </a:cubicBezTo>
                    <a:cubicBezTo>
                      <a:pt x="1740" y="817"/>
                      <a:pt x="1776" y="812"/>
                      <a:pt x="1805" y="805"/>
                    </a:cubicBezTo>
                    <a:cubicBezTo>
                      <a:pt x="1885" y="845"/>
                      <a:pt x="1879" y="842"/>
                      <a:pt x="1916" y="916"/>
                    </a:cubicBezTo>
                    <a:cubicBezTo>
                      <a:pt x="1950" y="1054"/>
                      <a:pt x="1943" y="1198"/>
                      <a:pt x="1971" y="1338"/>
                    </a:cubicBezTo>
                    <a:cubicBezTo>
                      <a:pt x="1982" y="1488"/>
                      <a:pt x="1978" y="1519"/>
                      <a:pt x="2016" y="1672"/>
                    </a:cubicBezTo>
                    <a:cubicBezTo>
                      <a:pt x="2042" y="1777"/>
                      <a:pt x="2084" y="1877"/>
                      <a:pt x="2105" y="1983"/>
                    </a:cubicBezTo>
                    <a:cubicBezTo>
                      <a:pt x="2129" y="2105"/>
                      <a:pt x="2115" y="2058"/>
                      <a:pt x="2138" y="2127"/>
                    </a:cubicBezTo>
                    <a:cubicBezTo>
                      <a:pt x="2092" y="2197"/>
                      <a:pt x="2015" y="2186"/>
                      <a:pt x="1938" y="2194"/>
                    </a:cubicBezTo>
                    <a:cubicBezTo>
                      <a:pt x="1877" y="2225"/>
                      <a:pt x="1857" y="2212"/>
                      <a:pt x="1782" y="2249"/>
                    </a:cubicBezTo>
                    <a:cubicBezTo>
                      <a:pt x="1768" y="2256"/>
                      <a:pt x="1728" y="2342"/>
                      <a:pt x="1716" y="2361"/>
                    </a:cubicBezTo>
                    <a:cubicBezTo>
                      <a:pt x="1704" y="2408"/>
                      <a:pt x="1697" y="2468"/>
                      <a:pt x="1660" y="2505"/>
                    </a:cubicBezTo>
                    <a:cubicBezTo>
                      <a:pt x="1629" y="2536"/>
                      <a:pt x="1538" y="2549"/>
                      <a:pt x="1538" y="2549"/>
                    </a:cubicBezTo>
                    <a:cubicBezTo>
                      <a:pt x="1457" y="2545"/>
                      <a:pt x="1375" y="2544"/>
                      <a:pt x="1294" y="2538"/>
                    </a:cubicBezTo>
                    <a:cubicBezTo>
                      <a:pt x="1222" y="2532"/>
                      <a:pt x="1275" y="2524"/>
                      <a:pt x="1205" y="2505"/>
                    </a:cubicBezTo>
                    <a:cubicBezTo>
                      <a:pt x="1180" y="2498"/>
                      <a:pt x="1153" y="2498"/>
                      <a:pt x="1127" y="2494"/>
                    </a:cubicBezTo>
                    <a:cubicBezTo>
                      <a:pt x="1094" y="2501"/>
                      <a:pt x="1059" y="2504"/>
                      <a:pt x="1027" y="2516"/>
                    </a:cubicBezTo>
                    <a:cubicBezTo>
                      <a:pt x="1010" y="2523"/>
                      <a:pt x="998" y="2540"/>
                      <a:pt x="982" y="2549"/>
                    </a:cubicBezTo>
                    <a:cubicBezTo>
                      <a:pt x="913" y="2589"/>
                      <a:pt x="914" y="2587"/>
                      <a:pt x="860" y="2605"/>
                    </a:cubicBezTo>
                    <a:cubicBezTo>
                      <a:pt x="807" y="2569"/>
                      <a:pt x="785" y="2523"/>
                      <a:pt x="749" y="2472"/>
                    </a:cubicBezTo>
                    <a:cubicBezTo>
                      <a:pt x="725" y="2439"/>
                      <a:pt x="686" y="2427"/>
                      <a:pt x="660" y="2394"/>
                    </a:cubicBezTo>
                    <a:cubicBezTo>
                      <a:pt x="575" y="2287"/>
                      <a:pt x="537" y="2163"/>
                      <a:pt x="393" y="2116"/>
                    </a:cubicBezTo>
                    <a:cubicBezTo>
                      <a:pt x="349" y="2072"/>
                      <a:pt x="301" y="2028"/>
                      <a:pt x="249" y="1994"/>
                    </a:cubicBezTo>
                    <a:cubicBezTo>
                      <a:pt x="166" y="1787"/>
                      <a:pt x="106" y="1590"/>
                      <a:pt x="60" y="1372"/>
                    </a:cubicBezTo>
                    <a:cubicBezTo>
                      <a:pt x="49" y="1260"/>
                      <a:pt x="24" y="1151"/>
                      <a:pt x="16" y="1038"/>
                    </a:cubicBezTo>
                    <a:cubicBezTo>
                      <a:pt x="0" y="819"/>
                      <a:pt x="113" y="932"/>
                      <a:pt x="82" y="716"/>
                    </a:cubicBezTo>
                    <a:cubicBezTo>
                      <a:pt x="66" y="605"/>
                      <a:pt x="206" y="638"/>
                      <a:pt x="193" y="527"/>
                    </a:cubicBezTo>
                    <a:cubicBezTo>
                      <a:pt x="184" y="445"/>
                      <a:pt x="160" y="305"/>
                      <a:pt x="160" y="305"/>
                    </a:cubicBezTo>
                    <a:cubicBezTo>
                      <a:pt x="178" y="111"/>
                      <a:pt x="104" y="290"/>
                      <a:pt x="293" y="227"/>
                    </a:cubicBezTo>
                    <a:cubicBezTo>
                      <a:pt x="337" y="180"/>
                      <a:pt x="692" y="0"/>
                      <a:pt x="805" y="83"/>
                    </a:cubicBezTo>
                    <a:cubicBezTo>
                      <a:pt x="918" y="166"/>
                      <a:pt x="1069" y="668"/>
                      <a:pt x="971" y="727"/>
                    </a:cubicBezTo>
                    <a:cubicBezTo>
                      <a:pt x="979" y="1015"/>
                      <a:pt x="172" y="154"/>
                      <a:pt x="216" y="439"/>
                    </a:cubicBezTo>
                    <a:cubicBezTo>
                      <a:pt x="229" y="525"/>
                      <a:pt x="232" y="628"/>
                      <a:pt x="271" y="705"/>
                    </a:cubicBezTo>
                    <a:cubicBezTo>
                      <a:pt x="306" y="897"/>
                      <a:pt x="301" y="1190"/>
                      <a:pt x="493" y="1305"/>
                    </a:cubicBezTo>
                    <a:cubicBezTo>
                      <a:pt x="530" y="1298"/>
                      <a:pt x="570" y="1298"/>
                      <a:pt x="605" y="1283"/>
                    </a:cubicBezTo>
                    <a:cubicBezTo>
                      <a:pt x="634" y="1271"/>
                      <a:pt x="652" y="1237"/>
                      <a:pt x="682" y="1227"/>
                    </a:cubicBezTo>
                    <a:cubicBezTo>
                      <a:pt x="704" y="1220"/>
                      <a:pt x="749" y="1205"/>
                      <a:pt x="749" y="1205"/>
                    </a:cubicBezTo>
                    <a:cubicBezTo>
                      <a:pt x="776" y="1123"/>
                      <a:pt x="799" y="1039"/>
                      <a:pt x="838" y="961"/>
                    </a:cubicBezTo>
                    <a:cubicBezTo>
                      <a:pt x="827" y="946"/>
                      <a:pt x="821" y="925"/>
                      <a:pt x="805" y="916"/>
                    </a:cubicBezTo>
                    <a:cubicBezTo>
                      <a:pt x="737" y="879"/>
                      <a:pt x="477" y="883"/>
                      <a:pt x="471" y="883"/>
                    </a:cubicBezTo>
                    <a:cubicBezTo>
                      <a:pt x="394" y="875"/>
                      <a:pt x="351" y="867"/>
                      <a:pt x="282" y="850"/>
                    </a:cubicBezTo>
                    <a:cubicBezTo>
                      <a:pt x="246" y="825"/>
                      <a:pt x="212" y="808"/>
                      <a:pt x="171" y="794"/>
                    </a:cubicBezTo>
                    <a:cubicBezTo>
                      <a:pt x="112" y="706"/>
                      <a:pt x="220" y="559"/>
                      <a:pt x="316" y="538"/>
                    </a:cubicBezTo>
                    <a:cubicBezTo>
                      <a:pt x="349" y="531"/>
                      <a:pt x="383" y="529"/>
                      <a:pt x="416" y="527"/>
                    </a:cubicBezTo>
                    <a:cubicBezTo>
                      <a:pt x="531" y="518"/>
                      <a:pt x="760" y="505"/>
                      <a:pt x="760" y="505"/>
                    </a:cubicBezTo>
                    <a:cubicBezTo>
                      <a:pt x="817" y="467"/>
                      <a:pt x="884" y="466"/>
                      <a:pt x="949" y="450"/>
                    </a:cubicBezTo>
                    <a:cubicBezTo>
                      <a:pt x="989" y="422"/>
                      <a:pt x="1024" y="406"/>
                      <a:pt x="1071" y="394"/>
                    </a:cubicBezTo>
                    <a:cubicBezTo>
                      <a:pt x="1101" y="401"/>
                      <a:pt x="1133" y="402"/>
                      <a:pt x="1160" y="416"/>
                    </a:cubicBezTo>
                    <a:cubicBezTo>
                      <a:pt x="1191" y="431"/>
                      <a:pt x="1209" y="464"/>
                      <a:pt x="1238" y="483"/>
                    </a:cubicBezTo>
                    <a:cubicBezTo>
                      <a:pt x="1266" y="525"/>
                      <a:pt x="1251" y="507"/>
                      <a:pt x="1282" y="538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49">
                <a:extLst>
                  <a:ext uri="{FF2B5EF4-FFF2-40B4-BE49-F238E27FC236}">
                    <a16:creationId xmlns:a16="http://schemas.microsoft.com/office/drawing/2014/main" xmlns="" id="{8AA3EDB9-956F-A4D2-EBD5-7DF4FBC9C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0" y="2928"/>
                <a:ext cx="1131" cy="12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50">
                <a:extLst>
                  <a:ext uri="{FF2B5EF4-FFF2-40B4-BE49-F238E27FC236}">
                    <a16:creationId xmlns:a16="http://schemas.microsoft.com/office/drawing/2014/main" xmlns="" id="{8BF1377E-D9D6-1D8C-8837-D2EBA2D71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32" y="1680"/>
                <a:ext cx="902" cy="50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51">
                <a:extLst>
                  <a:ext uri="{FF2B5EF4-FFF2-40B4-BE49-F238E27FC236}">
                    <a16:creationId xmlns:a16="http://schemas.microsoft.com/office/drawing/2014/main" xmlns="" id="{358AD3F7-B003-A7D2-DE3C-0AF52FB32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1025" cy="115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52">
                <a:extLst>
                  <a:ext uri="{FF2B5EF4-FFF2-40B4-BE49-F238E27FC236}">
                    <a16:creationId xmlns:a16="http://schemas.microsoft.com/office/drawing/2014/main" xmlns="" id="{EE6D710B-875F-9387-53CB-BC40D5E69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4" y="2394"/>
                <a:ext cx="113" cy="53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53">
                <a:extLst>
                  <a:ext uri="{FF2B5EF4-FFF2-40B4-BE49-F238E27FC236}">
                    <a16:creationId xmlns:a16="http://schemas.microsoft.com/office/drawing/2014/main" xmlns="" id="{FC1264E0-7201-8014-F181-34ECC91D5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9" y="1821"/>
                <a:ext cx="189" cy="94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54">
                <a:extLst>
                  <a:ext uri="{FF2B5EF4-FFF2-40B4-BE49-F238E27FC236}">
                    <a16:creationId xmlns:a16="http://schemas.microsoft.com/office/drawing/2014/main" xmlns="" id="{A46E7E5F-BE61-AF95-3638-FAF18C816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0" y="2353"/>
                <a:ext cx="981" cy="47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0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36">
            <a:extLst>
              <a:ext uri="{FF2B5EF4-FFF2-40B4-BE49-F238E27FC236}">
                <a16:creationId xmlns:a16="http://schemas.microsoft.com/office/drawing/2014/main" xmlns="" id="{1858BC50-5A9A-A770-8852-673F4E58DDF2}"/>
              </a:ext>
            </a:extLst>
          </p:cNvPr>
          <p:cNvGrpSpPr>
            <a:grpSpLocks/>
          </p:cNvGrpSpPr>
          <p:nvPr/>
        </p:nvGrpSpPr>
        <p:grpSpPr bwMode="auto">
          <a:xfrm>
            <a:off x="4470400" y="2476500"/>
            <a:ext cx="685800" cy="762000"/>
            <a:chOff x="2064" y="2016"/>
            <a:chExt cx="576" cy="480"/>
          </a:xfrm>
        </p:grpSpPr>
        <p:sp>
          <p:nvSpPr>
            <p:cNvPr id="49" name="Oval 110">
              <a:extLst>
                <a:ext uri="{FF2B5EF4-FFF2-40B4-BE49-F238E27FC236}">
                  <a16:creationId xmlns:a16="http://schemas.microsoft.com/office/drawing/2014/main" xmlns="" id="{CF465674-2535-5F89-BE0C-86A6A202D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Oval 111">
              <a:extLst>
                <a:ext uri="{FF2B5EF4-FFF2-40B4-BE49-F238E27FC236}">
                  <a16:creationId xmlns:a16="http://schemas.microsoft.com/office/drawing/2014/main" xmlns="" id="{4F8AC853-641F-CC3E-0D9B-5DC6758C7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Oval 112">
              <a:extLst>
                <a:ext uri="{FF2B5EF4-FFF2-40B4-BE49-F238E27FC236}">
                  <a16:creationId xmlns:a16="http://schemas.microsoft.com/office/drawing/2014/main" xmlns="" id="{301095B8-5CBA-3106-456D-937D45CF5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Oval 113">
              <a:extLst>
                <a:ext uri="{FF2B5EF4-FFF2-40B4-BE49-F238E27FC236}">
                  <a16:creationId xmlns:a16="http://schemas.microsoft.com/office/drawing/2014/main" xmlns="" id="{D4D0CD0D-C1F0-6656-2739-6FADDE9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Oval 114">
              <a:extLst>
                <a:ext uri="{FF2B5EF4-FFF2-40B4-BE49-F238E27FC236}">
                  <a16:creationId xmlns:a16="http://schemas.microsoft.com/office/drawing/2014/main" xmlns="" id="{969169D0-005B-84CB-C162-5AFDE29F2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Oval 115">
              <a:extLst>
                <a:ext uri="{FF2B5EF4-FFF2-40B4-BE49-F238E27FC236}">
                  <a16:creationId xmlns:a16="http://schemas.microsoft.com/office/drawing/2014/main" xmlns="" id="{63B6B0D7-CF3B-40D4-2B6D-C3C2AED82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Oval 116">
              <a:extLst>
                <a:ext uri="{FF2B5EF4-FFF2-40B4-BE49-F238E27FC236}">
                  <a16:creationId xmlns:a16="http://schemas.microsoft.com/office/drawing/2014/main" xmlns="" id="{BCCA37ED-E982-9A4F-D9DE-BEF840EE0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Oval 117">
              <a:extLst>
                <a:ext uri="{FF2B5EF4-FFF2-40B4-BE49-F238E27FC236}">
                  <a16:creationId xmlns:a16="http://schemas.microsoft.com/office/drawing/2014/main" xmlns="" id="{C9B48FE7-A7DD-BE84-E44D-93B513F21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Oval 118">
              <a:extLst>
                <a:ext uri="{FF2B5EF4-FFF2-40B4-BE49-F238E27FC236}">
                  <a16:creationId xmlns:a16="http://schemas.microsoft.com/office/drawing/2014/main" xmlns="" id="{57625EB1-5796-5D40-B426-CBB84F865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Oval 119">
              <a:extLst>
                <a:ext uri="{FF2B5EF4-FFF2-40B4-BE49-F238E27FC236}">
                  <a16:creationId xmlns:a16="http://schemas.microsoft.com/office/drawing/2014/main" xmlns="" id="{5B31CE0E-89DE-EDB0-7584-56EF206E8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Oval 120">
              <a:extLst>
                <a:ext uri="{FF2B5EF4-FFF2-40B4-BE49-F238E27FC236}">
                  <a16:creationId xmlns:a16="http://schemas.microsoft.com/office/drawing/2014/main" xmlns="" id="{6AD5FFAC-640D-4BF8-335B-9C137FAD4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Oval 121">
              <a:extLst>
                <a:ext uri="{FF2B5EF4-FFF2-40B4-BE49-F238E27FC236}">
                  <a16:creationId xmlns:a16="http://schemas.microsoft.com/office/drawing/2014/main" xmlns="" id="{87EAA5F9-80A3-A1BF-8942-45A21917A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Oval 122">
              <a:extLst>
                <a:ext uri="{FF2B5EF4-FFF2-40B4-BE49-F238E27FC236}">
                  <a16:creationId xmlns:a16="http://schemas.microsoft.com/office/drawing/2014/main" xmlns="" id="{5843A3F2-D455-3C92-9EB2-5C7D00BA5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Oval 123">
              <a:extLst>
                <a:ext uri="{FF2B5EF4-FFF2-40B4-BE49-F238E27FC236}">
                  <a16:creationId xmlns:a16="http://schemas.microsoft.com/office/drawing/2014/main" xmlns="" id="{45157567-3FC6-1B1A-B04D-9312AF7E4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Oval 124">
              <a:extLst>
                <a:ext uri="{FF2B5EF4-FFF2-40B4-BE49-F238E27FC236}">
                  <a16:creationId xmlns:a16="http://schemas.microsoft.com/office/drawing/2014/main" xmlns="" id="{8369A8EB-5B9A-6A52-8BCF-2905F1D17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Oval 125">
              <a:extLst>
                <a:ext uri="{FF2B5EF4-FFF2-40B4-BE49-F238E27FC236}">
                  <a16:creationId xmlns:a16="http://schemas.microsoft.com/office/drawing/2014/main" xmlns="" id="{F2EFE97D-0DF6-E632-802B-DB487CEBE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Oval 126">
              <a:extLst>
                <a:ext uri="{FF2B5EF4-FFF2-40B4-BE49-F238E27FC236}">
                  <a16:creationId xmlns:a16="http://schemas.microsoft.com/office/drawing/2014/main" xmlns="" id="{188D0B92-DF94-7377-2134-58F3D09B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Oval 127">
              <a:extLst>
                <a:ext uri="{FF2B5EF4-FFF2-40B4-BE49-F238E27FC236}">
                  <a16:creationId xmlns:a16="http://schemas.microsoft.com/office/drawing/2014/main" xmlns="" id="{5B08784E-0A40-77BF-2D7C-B0CAE0F7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Oval 128">
              <a:extLst>
                <a:ext uri="{FF2B5EF4-FFF2-40B4-BE49-F238E27FC236}">
                  <a16:creationId xmlns:a16="http://schemas.microsoft.com/office/drawing/2014/main" xmlns="" id="{B290FDCC-41BC-D142-763E-D83A2761D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Freeform 129">
              <a:extLst>
                <a:ext uri="{FF2B5EF4-FFF2-40B4-BE49-F238E27FC236}">
                  <a16:creationId xmlns:a16="http://schemas.microsoft.com/office/drawing/2014/main" xmlns="" id="{A03D072C-703A-77CC-700A-F3F676510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30">
              <a:extLst>
                <a:ext uri="{FF2B5EF4-FFF2-40B4-BE49-F238E27FC236}">
                  <a16:creationId xmlns:a16="http://schemas.microsoft.com/office/drawing/2014/main" xmlns="" id="{64D4D78C-2E2D-7566-B156-FF4363B7F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31">
              <a:extLst>
                <a:ext uri="{FF2B5EF4-FFF2-40B4-BE49-F238E27FC236}">
                  <a16:creationId xmlns:a16="http://schemas.microsoft.com/office/drawing/2014/main" xmlns="" id="{74229601-888F-5021-63DF-4C8E68BAD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2">
              <a:extLst>
                <a:ext uri="{FF2B5EF4-FFF2-40B4-BE49-F238E27FC236}">
                  <a16:creationId xmlns:a16="http://schemas.microsoft.com/office/drawing/2014/main" xmlns="" id="{B6CE3D86-C98C-A095-E25D-89798D90E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33">
              <a:extLst>
                <a:ext uri="{FF2B5EF4-FFF2-40B4-BE49-F238E27FC236}">
                  <a16:creationId xmlns:a16="http://schemas.microsoft.com/office/drawing/2014/main" xmlns="" id="{94535EBD-8E90-8636-74A7-123C751E6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34">
              <a:extLst>
                <a:ext uri="{FF2B5EF4-FFF2-40B4-BE49-F238E27FC236}">
                  <a16:creationId xmlns:a16="http://schemas.microsoft.com/office/drawing/2014/main" xmlns="" id="{16BDA8DE-9BF9-F613-C33A-0642ACCBE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35">
              <a:extLst>
                <a:ext uri="{FF2B5EF4-FFF2-40B4-BE49-F238E27FC236}">
                  <a16:creationId xmlns:a16="http://schemas.microsoft.com/office/drawing/2014/main" xmlns="" id="{22C815B2-C215-FDA1-2B49-BCAD4D93A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137">
            <a:extLst>
              <a:ext uri="{FF2B5EF4-FFF2-40B4-BE49-F238E27FC236}">
                <a16:creationId xmlns:a16="http://schemas.microsoft.com/office/drawing/2014/main" xmlns="" id="{0DEC8E7B-C4B3-CE0B-F86F-AF781010A2D3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2476500"/>
            <a:ext cx="685800" cy="762000"/>
            <a:chOff x="2064" y="2016"/>
            <a:chExt cx="576" cy="480"/>
          </a:xfrm>
        </p:grpSpPr>
        <p:sp>
          <p:nvSpPr>
            <p:cNvPr id="76" name="Oval 138">
              <a:extLst>
                <a:ext uri="{FF2B5EF4-FFF2-40B4-BE49-F238E27FC236}">
                  <a16:creationId xmlns:a16="http://schemas.microsoft.com/office/drawing/2014/main" xmlns="" id="{E6CD0242-E3F7-3607-1241-0F474D01E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Oval 139">
              <a:extLst>
                <a:ext uri="{FF2B5EF4-FFF2-40B4-BE49-F238E27FC236}">
                  <a16:creationId xmlns:a16="http://schemas.microsoft.com/office/drawing/2014/main" xmlns="" id="{063F3DAF-1ECB-838D-7021-EDFC5549A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Oval 140">
              <a:extLst>
                <a:ext uri="{FF2B5EF4-FFF2-40B4-BE49-F238E27FC236}">
                  <a16:creationId xmlns:a16="http://schemas.microsoft.com/office/drawing/2014/main" xmlns="" id="{B628AE97-1CE0-5967-3BA2-080FE17ED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Oval 141">
              <a:extLst>
                <a:ext uri="{FF2B5EF4-FFF2-40B4-BE49-F238E27FC236}">
                  <a16:creationId xmlns:a16="http://schemas.microsoft.com/office/drawing/2014/main" xmlns="" id="{06569C15-5B5D-08ED-E9EA-1ECC3A6F1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Oval 142">
              <a:extLst>
                <a:ext uri="{FF2B5EF4-FFF2-40B4-BE49-F238E27FC236}">
                  <a16:creationId xmlns:a16="http://schemas.microsoft.com/office/drawing/2014/main" xmlns="" id="{337F9FB1-384C-23AF-A674-CFBE1A6C9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Oval 143">
              <a:extLst>
                <a:ext uri="{FF2B5EF4-FFF2-40B4-BE49-F238E27FC236}">
                  <a16:creationId xmlns:a16="http://schemas.microsoft.com/office/drawing/2014/main" xmlns="" id="{C6E51580-20D0-375C-7F26-0F01E31E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Oval 144">
              <a:extLst>
                <a:ext uri="{FF2B5EF4-FFF2-40B4-BE49-F238E27FC236}">
                  <a16:creationId xmlns:a16="http://schemas.microsoft.com/office/drawing/2014/main" xmlns="" id="{3B4D7F4C-A6C7-1A77-C7EB-982C6BDEB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Oval 145">
              <a:extLst>
                <a:ext uri="{FF2B5EF4-FFF2-40B4-BE49-F238E27FC236}">
                  <a16:creationId xmlns:a16="http://schemas.microsoft.com/office/drawing/2014/main" xmlns="" id="{DCEB959F-0C45-5EB4-BFC1-B761558A5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Oval 146">
              <a:extLst>
                <a:ext uri="{FF2B5EF4-FFF2-40B4-BE49-F238E27FC236}">
                  <a16:creationId xmlns:a16="http://schemas.microsoft.com/office/drawing/2014/main" xmlns="" id="{38BA5B18-95AB-598E-D469-044C8A794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Oval 147">
              <a:extLst>
                <a:ext uri="{FF2B5EF4-FFF2-40B4-BE49-F238E27FC236}">
                  <a16:creationId xmlns:a16="http://schemas.microsoft.com/office/drawing/2014/main" xmlns="" id="{37C3EAF3-3760-9EA9-AAD2-F9266BD64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Oval 148">
              <a:extLst>
                <a:ext uri="{FF2B5EF4-FFF2-40B4-BE49-F238E27FC236}">
                  <a16:creationId xmlns:a16="http://schemas.microsoft.com/office/drawing/2014/main" xmlns="" id="{B45C623F-4EC7-BC25-29A2-5407E9E90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Oval 149">
              <a:extLst>
                <a:ext uri="{FF2B5EF4-FFF2-40B4-BE49-F238E27FC236}">
                  <a16:creationId xmlns:a16="http://schemas.microsoft.com/office/drawing/2014/main" xmlns="" id="{AAA0D7A9-1847-6133-4EEB-763ECFAB1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Oval 150">
              <a:extLst>
                <a:ext uri="{FF2B5EF4-FFF2-40B4-BE49-F238E27FC236}">
                  <a16:creationId xmlns:a16="http://schemas.microsoft.com/office/drawing/2014/main" xmlns="" id="{C08BB0DA-7D00-21C4-FCF5-9F7B58261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Oval 151">
              <a:extLst>
                <a:ext uri="{FF2B5EF4-FFF2-40B4-BE49-F238E27FC236}">
                  <a16:creationId xmlns:a16="http://schemas.microsoft.com/office/drawing/2014/main" xmlns="" id="{8CF6D657-93E3-3688-31F4-C3C0FC40E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Oval 152">
              <a:extLst>
                <a:ext uri="{FF2B5EF4-FFF2-40B4-BE49-F238E27FC236}">
                  <a16:creationId xmlns:a16="http://schemas.microsoft.com/office/drawing/2014/main" xmlns="" id="{3E64A993-4217-063F-792B-E91A33302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Oval 153">
              <a:extLst>
                <a:ext uri="{FF2B5EF4-FFF2-40B4-BE49-F238E27FC236}">
                  <a16:creationId xmlns:a16="http://schemas.microsoft.com/office/drawing/2014/main" xmlns="" id="{90F11E4F-4F6B-9473-4773-AFA0C9580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Oval 154">
              <a:extLst>
                <a:ext uri="{FF2B5EF4-FFF2-40B4-BE49-F238E27FC236}">
                  <a16:creationId xmlns:a16="http://schemas.microsoft.com/office/drawing/2014/main" xmlns="" id="{CCA0E0F3-C35B-8BC1-0947-1EBBFEAF3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Oval 155">
              <a:extLst>
                <a:ext uri="{FF2B5EF4-FFF2-40B4-BE49-F238E27FC236}">
                  <a16:creationId xmlns:a16="http://schemas.microsoft.com/office/drawing/2014/main" xmlns="" id="{2BAD97CB-F4AB-416A-8146-DB3A37B75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Oval 156">
              <a:extLst>
                <a:ext uri="{FF2B5EF4-FFF2-40B4-BE49-F238E27FC236}">
                  <a16:creationId xmlns:a16="http://schemas.microsoft.com/office/drawing/2014/main" xmlns="" id="{99A37EE5-E325-A107-0AA8-B5459F660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Freeform 157">
              <a:extLst>
                <a:ext uri="{FF2B5EF4-FFF2-40B4-BE49-F238E27FC236}">
                  <a16:creationId xmlns:a16="http://schemas.microsoft.com/office/drawing/2014/main" xmlns="" id="{1B325732-F5E8-2B53-7862-E2FB6E74E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58">
              <a:extLst>
                <a:ext uri="{FF2B5EF4-FFF2-40B4-BE49-F238E27FC236}">
                  <a16:creationId xmlns:a16="http://schemas.microsoft.com/office/drawing/2014/main" xmlns="" id="{05F6B7F1-1607-00E0-5807-CB6A1D90E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59">
              <a:extLst>
                <a:ext uri="{FF2B5EF4-FFF2-40B4-BE49-F238E27FC236}">
                  <a16:creationId xmlns:a16="http://schemas.microsoft.com/office/drawing/2014/main" xmlns="" id="{608FC9F3-D857-6979-7113-6E0C61F84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60">
              <a:extLst>
                <a:ext uri="{FF2B5EF4-FFF2-40B4-BE49-F238E27FC236}">
                  <a16:creationId xmlns:a16="http://schemas.microsoft.com/office/drawing/2014/main" xmlns="" id="{720AF63F-2BC5-7C85-AFA0-1D06AFA3C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61">
              <a:extLst>
                <a:ext uri="{FF2B5EF4-FFF2-40B4-BE49-F238E27FC236}">
                  <a16:creationId xmlns:a16="http://schemas.microsoft.com/office/drawing/2014/main" xmlns="" id="{D61C439A-876E-C36F-4DED-12D297AAF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62">
              <a:extLst>
                <a:ext uri="{FF2B5EF4-FFF2-40B4-BE49-F238E27FC236}">
                  <a16:creationId xmlns:a16="http://schemas.microsoft.com/office/drawing/2014/main" xmlns="" id="{69EA70EC-9C15-A107-54DE-889E50261E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63">
              <a:extLst>
                <a:ext uri="{FF2B5EF4-FFF2-40B4-BE49-F238E27FC236}">
                  <a16:creationId xmlns:a16="http://schemas.microsoft.com/office/drawing/2014/main" xmlns="" id="{2443C3E9-ED78-9EEC-59C0-F2710A25E8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136">
            <a:extLst>
              <a:ext uri="{FF2B5EF4-FFF2-40B4-BE49-F238E27FC236}">
                <a16:creationId xmlns:a16="http://schemas.microsoft.com/office/drawing/2014/main" xmlns="" id="{676C85F3-A96C-45BC-67E6-392E22848682}"/>
              </a:ext>
            </a:extLst>
          </p:cNvPr>
          <p:cNvGrpSpPr>
            <a:grpSpLocks/>
          </p:cNvGrpSpPr>
          <p:nvPr/>
        </p:nvGrpSpPr>
        <p:grpSpPr bwMode="auto">
          <a:xfrm>
            <a:off x="4868863" y="3248025"/>
            <a:ext cx="685800" cy="762000"/>
            <a:chOff x="2064" y="2016"/>
            <a:chExt cx="576" cy="480"/>
          </a:xfrm>
        </p:grpSpPr>
        <p:sp>
          <p:nvSpPr>
            <p:cNvPr id="109" name="Oval 110">
              <a:extLst>
                <a:ext uri="{FF2B5EF4-FFF2-40B4-BE49-F238E27FC236}">
                  <a16:creationId xmlns:a16="http://schemas.microsoft.com/office/drawing/2014/main" xmlns="" id="{B4ACB0A8-D07F-9E3B-BDF2-29F798FE7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Oval 111">
              <a:extLst>
                <a:ext uri="{FF2B5EF4-FFF2-40B4-BE49-F238E27FC236}">
                  <a16:creationId xmlns:a16="http://schemas.microsoft.com/office/drawing/2014/main" xmlns="" id="{7E887F45-4D6B-E8D5-5C3B-361B5DB4B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Oval 112">
              <a:extLst>
                <a:ext uri="{FF2B5EF4-FFF2-40B4-BE49-F238E27FC236}">
                  <a16:creationId xmlns:a16="http://schemas.microsoft.com/office/drawing/2014/main" xmlns="" id="{AEFEEF31-88F1-6F0E-4098-B403CF805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Oval 113">
              <a:extLst>
                <a:ext uri="{FF2B5EF4-FFF2-40B4-BE49-F238E27FC236}">
                  <a16:creationId xmlns:a16="http://schemas.microsoft.com/office/drawing/2014/main" xmlns="" id="{D2197E4D-D4C0-321A-22A5-DCFB7DEAD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Oval 114">
              <a:extLst>
                <a:ext uri="{FF2B5EF4-FFF2-40B4-BE49-F238E27FC236}">
                  <a16:creationId xmlns:a16="http://schemas.microsoft.com/office/drawing/2014/main" xmlns="" id="{6D5A936F-F22F-6CCF-6848-4B062D042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Oval 115">
              <a:extLst>
                <a:ext uri="{FF2B5EF4-FFF2-40B4-BE49-F238E27FC236}">
                  <a16:creationId xmlns:a16="http://schemas.microsoft.com/office/drawing/2014/main" xmlns="" id="{C9F201FA-E435-481E-D51D-0D7BF61DE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Oval 116">
              <a:extLst>
                <a:ext uri="{FF2B5EF4-FFF2-40B4-BE49-F238E27FC236}">
                  <a16:creationId xmlns:a16="http://schemas.microsoft.com/office/drawing/2014/main" xmlns="" id="{35828CCC-94F0-D3D6-0D1D-E350DAC3D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Oval 117">
              <a:extLst>
                <a:ext uri="{FF2B5EF4-FFF2-40B4-BE49-F238E27FC236}">
                  <a16:creationId xmlns:a16="http://schemas.microsoft.com/office/drawing/2014/main" xmlns="" id="{6416D687-2BE4-7571-051B-57E1F073C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Oval 118">
              <a:extLst>
                <a:ext uri="{FF2B5EF4-FFF2-40B4-BE49-F238E27FC236}">
                  <a16:creationId xmlns:a16="http://schemas.microsoft.com/office/drawing/2014/main" xmlns="" id="{82CB8B55-BCA4-8066-3812-10FD72068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Oval 119">
              <a:extLst>
                <a:ext uri="{FF2B5EF4-FFF2-40B4-BE49-F238E27FC236}">
                  <a16:creationId xmlns:a16="http://schemas.microsoft.com/office/drawing/2014/main" xmlns="" id="{A2B4DA4F-EB4D-941A-8CBB-7718C2450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Oval 120">
              <a:extLst>
                <a:ext uri="{FF2B5EF4-FFF2-40B4-BE49-F238E27FC236}">
                  <a16:creationId xmlns:a16="http://schemas.microsoft.com/office/drawing/2014/main" xmlns="" id="{BA0591A7-2CCF-3EF7-E4BB-638C3E656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Oval 121">
              <a:extLst>
                <a:ext uri="{FF2B5EF4-FFF2-40B4-BE49-F238E27FC236}">
                  <a16:creationId xmlns:a16="http://schemas.microsoft.com/office/drawing/2014/main" xmlns="" id="{0FB5130C-2B43-C560-51C2-0D64BB9CA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Oval 122">
              <a:extLst>
                <a:ext uri="{FF2B5EF4-FFF2-40B4-BE49-F238E27FC236}">
                  <a16:creationId xmlns:a16="http://schemas.microsoft.com/office/drawing/2014/main" xmlns="" id="{F8FD7774-1DEA-9B8D-A03D-79B44DEBA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Oval 123">
              <a:extLst>
                <a:ext uri="{FF2B5EF4-FFF2-40B4-BE49-F238E27FC236}">
                  <a16:creationId xmlns:a16="http://schemas.microsoft.com/office/drawing/2014/main" xmlns="" id="{469010EA-29DD-94C0-1D13-B9F773387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Oval 124">
              <a:extLst>
                <a:ext uri="{FF2B5EF4-FFF2-40B4-BE49-F238E27FC236}">
                  <a16:creationId xmlns:a16="http://schemas.microsoft.com/office/drawing/2014/main" xmlns="" id="{0A9D16E9-37E9-A6AD-2148-63DE4524D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Oval 125">
              <a:extLst>
                <a:ext uri="{FF2B5EF4-FFF2-40B4-BE49-F238E27FC236}">
                  <a16:creationId xmlns:a16="http://schemas.microsoft.com/office/drawing/2014/main" xmlns="" id="{CE5AAC5E-E762-2C56-3B3C-DE0A991E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Oval 126">
              <a:extLst>
                <a:ext uri="{FF2B5EF4-FFF2-40B4-BE49-F238E27FC236}">
                  <a16:creationId xmlns:a16="http://schemas.microsoft.com/office/drawing/2014/main" xmlns="" id="{7D51D4C5-AAED-B096-CA29-E76FE3236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Oval 127">
              <a:extLst>
                <a:ext uri="{FF2B5EF4-FFF2-40B4-BE49-F238E27FC236}">
                  <a16:creationId xmlns:a16="http://schemas.microsoft.com/office/drawing/2014/main" xmlns="" id="{61F3E2BE-C64F-2E9F-C08C-6DA2738C9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Oval 128">
              <a:extLst>
                <a:ext uri="{FF2B5EF4-FFF2-40B4-BE49-F238E27FC236}">
                  <a16:creationId xmlns:a16="http://schemas.microsoft.com/office/drawing/2014/main" xmlns="" id="{D31F1BC2-980D-37D5-A33B-37C5C601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:a16="http://schemas.microsoft.com/office/drawing/2014/main" xmlns="" id="{40CAF725-A988-6207-986A-B1954DB7D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30">
              <a:extLst>
                <a:ext uri="{FF2B5EF4-FFF2-40B4-BE49-F238E27FC236}">
                  <a16:creationId xmlns:a16="http://schemas.microsoft.com/office/drawing/2014/main" xmlns="" id="{31FAB97B-7DB4-B45D-0538-E8E322220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31">
              <a:extLst>
                <a:ext uri="{FF2B5EF4-FFF2-40B4-BE49-F238E27FC236}">
                  <a16:creationId xmlns:a16="http://schemas.microsoft.com/office/drawing/2014/main" xmlns="" id="{2EE850D4-D026-5FB4-81A6-21234DE9F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32">
              <a:extLst>
                <a:ext uri="{FF2B5EF4-FFF2-40B4-BE49-F238E27FC236}">
                  <a16:creationId xmlns:a16="http://schemas.microsoft.com/office/drawing/2014/main" xmlns="" id="{AF2344EE-6421-EF7C-ADE4-81C069C71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33">
              <a:extLst>
                <a:ext uri="{FF2B5EF4-FFF2-40B4-BE49-F238E27FC236}">
                  <a16:creationId xmlns:a16="http://schemas.microsoft.com/office/drawing/2014/main" xmlns="" id="{0EFA61FE-FD75-5661-AB78-37F262774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134">
              <a:extLst>
                <a:ext uri="{FF2B5EF4-FFF2-40B4-BE49-F238E27FC236}">
                  <a16:creationId xmlns:a16="http://schemas.microsoft.com/office/drawing/2014/main" xmlns="" id="{B8E3F140-20C9-438A-1299-E34B89208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135">
              <a:extLst>
                <a:ext uri="{FF2B5EF4-FFF2-40B4-BE49-F238E27FC236}">
                  <a16:creationId xmlns:a16="http://schemas.microsoft.com/office/drawing/2014/main" xmlns="" id="{B586A6EF-18CA-C2A5-948C-9A834177D5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" name="Group 137">
            <a:extLst>
              <a:ext uri="{FF2B5EF4-FFF2-40B4-BE49-F238E27FC236}">
                <a16:creationId xmlns:a16="http://schemas.microsoft.com/office/drawing/2014/main" xmlns="" id="{A60225BF-D2A2-36CB-243B-859443C96263}"/>
              </a:ext>
            </a:extLst>
          </p:cNvPr>
          <p:cNvGrpSpPr>
            <a:grpSpLocks/>
          </p:cNvGrpSpPr>
          <p:nvPr/>
        </p:nvGrpSpPr>
        <p:grpSpPr bwMode="auto">
          <a:xfrm>
            <a:off x="5554663" y="3248025"/>
            <a:ext cx="685800" cy="762000"/>
            <a:chOff x="2064" y="2016"/>
            <a:chExt cx="576" cy="480"/>
          </a:xfrm>
        </p:grpSpPr>
        <p:sp>
          <p:nvSpPr>
            <p:cNvPr id="137" name="Oval 138">
              <a:extLst>
                <a:ext uri="{FF2B5EF4-FFF2-40B4-BE49-F238E27FC236}">
                  <a16:creationId xmlns:a16="http://schemas.microsoft.com/office/drawing/2014/main" xmlns="" id="{5E43A653-A269-6F21-9328-C6066DC02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Oval 139">
              <a:extLst>
                <a:ext uri="{FF2B5EF4-FFF2-40B4-BE49-F238E27FC236}">
                  <a16:creationId xmlns:a16="http://schemas.microsoft.com/office/drawing/2014/main" xmlns="" id="{FF8796FE-535A-A52E-DDC0-F1F623A95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Oval 140">
              <a:extLst>
                <a:ext uri="{FF2B5EF4-FFF2-40B4-BE49-F238E27FC236}">
                  <a16:creationId xmlns:a16="http://schemas.microsoft.com/office/drawing/2014/main" xmlns="" id="{86EAFF71-2241-F11D-337A-329C06112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Oval 141">
              <a:extLst>
                <a:ext uri="{FF2B5EF4-FFF2-40B4-BE49-F238E27FC236}">
                  <a16:creationId xmlns:a16="http://schemas.microsoft.com/office/drawing/2014/main" xmlns="" id="{611D7F80-1924-8FCB-5C01-27EBB38F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Oval 142">
              <a:extLst>
                <a:ext uri="{FF2B5EF4-FFF2-40B4-BE49-F238E27FC236}">
                  <a16:creationId xmlns:a16="http://schemas.microsoft.com/office/drawing/2014/main" xmlns="" id="{A89EDA17-F0DF-4627-41E5-075E1EEDB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Oval 143">
              <a:extLst>
                <a:ext uri="{FF2B5EF4-FFF2-40B4-BE49-F238E27FC236}">
                  <a16:creationId xmlns:a16="http://schemas.microsoft.com/office/drawing/2014/main" xmlns="" id="{A7DE8E1A-2262-91AC-6B77-56A7515FD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Oval 144">
              <a:extLst>
                <a:ext uri="{FF2B5EF4-FFF2-40B4-BE49-F238E27FC236}">
                  <a16:creationId xmlns:a16="http://schemas.microsoft.com/office/drawing/2014/main" xmlns="" id="{2A16206A-E779-0738-4BED-1E342F0FE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Oval 145">
              <a:extLst>
                <a:ext uri="{FF2B5EF4-FFF2-40B4-BE49-F238E27FC236}">
                  <a16:creationId xmlns:a16="http://schemas.microsoft.com/office/drawing/2014/main" xmlns="" id="{00635D9F-B896-65BE-3ED2-805FF1AF9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Oval 146">
              <a:extLst>
                <a:ext uri="{FF2B5EF4-FFF2-40B4-BE49-F238E27FC236}">
                  <a16:creationId xmlns:a16="http://schemas.microsoft.com/office/drawing/2014/main" xmlns="" id="{385D54E0-9A49-9F51-7FD4-E282EA085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Oval 147">
              <a:extLst>
                <a:ext uri="{FF2B5EF4-FFF2-40B4-BE49-F238E27FC236}">
                  <a16:creationId xmlns:a16="http://schemas.microsoft.com/office/drawing/2014/main" xmlns="" id="{A20C0C4E-DD1E-221D-4C8F-A21A34735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Oval 148">
              <a:extLst>
                <a:ext uri="{FF2B5EF4-FFF2-40B4-BE49-F238E27FC236}">
                  <a16:creationId xmlns:a16="http://schemas.microsoft.com/office/drawing/2014/main" xmlns="" id="{DF5022F3-E303-28A6-944F-2789E0E7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Oval 149">
              <a:extLst>
                <a:ext uri="{FF2B5EF4-FFF2-40B4-BE49-F238E27FC236}">
                  <a16:creationId xmlns:a16="http://schemas.microsoft.com/office/drawing/2014/main" xmlns="" id="{2E21DAEF-4051-4AD9-7BA8-B63CC310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Oval 150">
              <a:extLst>
                <a:ext uri="{FF2B5EF4-FFF2-40B4-BE49-F238E27FC236}">
                  <a16:creationId xmlns:a16="http://schemas.microsoft.com/office/drawing/2014/main" xmlns="" id="{73CFBE8F-7091-C546-75CE-AB8895691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Oval 151">
              <a:extLst>
                <a:ext uri="{FF2B5EF4-FFF2-40B4-BE49-F238E27FC236}">
                  <a16:creationId xmlns:a16="http://schemas.microsoft.com/office/drawing/2014/main" xmlns="" id="{1042BBF1-DF24-EB58-8F7A-15FC4A739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Oval 152">
              <a:extLst>
                <a:ext uri="{FF2B5EF4-FFF2-40B4-BE49-F238E27FC236}">
                  <a16:creationId xmlns:a16="http://schemas.microsoft.com/office/drawing/2014/main" xmlns="" id="{5EBA595F-2571-4767-BDF3-F9BA6F14B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Oval 153">
              <a:extLst>
                <a:ext uri="{FF2B5EF4-FFF2-40B4-BE49-F238E27FC236}">
                  <a16:creationId xmlns:a16="http://schemas.microsoft.com/office/drawing/2014/main" xmlns="" id="{179A655D-F620-B71C-B730-6EB187176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Oval 154">
              <a:extLst>
                <a:ext uri="{FF2B5EF4-FFF2-40B4-BE49-F238E27FC236}">
                  <a16:creationId xmlns:a16="http://schemas.microsoft.com/office/drawing/2014/main" xmlns="" id="{1A11A505-601B-3217-7096-B8D03B4D4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Oval 155">
              <a:extLst>
                <a:ext uri="{FF2B5EF4-FFF2-40B4-BE49-F238E27FC236}">
                  <a16:creationId xmlns:a16="http://schemas.microsoft.com/office/drawing/2014/main" xmlns="" id="{6A319048-CE05-E5DA-83BB-806E01CB0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Oval 156">
              <a:extLst>
                <a:ext uri="{FF2B5EF4-FFF2-40B4-BE49-F238E27FC236}">
                  <a16:creationId xmlns:a16="http://schemas.microsoft.com/office/drawing/2014/main" xmlns="" id="{2F694DA9-E1BA-7932-3E8E-C1DFB63A8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Freeform 157">
              <a:extLst>
                <a:ext uri="{FF2B5EF4-FFF2-40B4-BE49-F238E27FC236}">
                  <a16:creationId xmlns:a16="http://schemas.microsoft.com/office/drawing/2014/main" xmlns="" id="{5B489E54-A15E-4D4E-10ED-2A66228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158">
              <a:extLst>
                <a:ext uri="{FF2B5EF4-FFF2-40B4-BE49-F238E27FC236}">
                  <a16:creationId xmlns:a16="http://schemas.microsoft.com/office/drawing/2014/main" xmlns="" id="{73D1AFF6-9ED2-B0F7-7BA6-51B819865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59">
              <a:extLst>
                <a:ext uri="{FF2B5EF4-FFF2-40B4-BE49-F238E27FC236}">
                  <a16:creationId xmlns:a16="http://schemas.microsoft.com/office/drawing/2014/main" xmlns="" id="{859D8C08-8CF8-8ABC-A1AF-1DEE75068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60">
              <a:extLst>
                <a:ext uri="{FF2B5EF4-FFF2-40B4-BE49-F238E27FC236}">
                  <a16:creationId xmlns:a16="http://schemas.microsoft.com/office/drawing/2014/main" xmlns="" id="{CB80A909-FF9C-9366-E556-2DB9AD17B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1">
              <a:extLst>
                <a:ext uri="{FF2B5EF4-FFF2-40B4-BE49-F238E27FC236}">
                  <a16:creationId xmlns:a16="http://schemas.microsoft.com/office/drawing/2014/main" xmlns="" id="{5633EBEE-7015-B1D4-653F-46965B38D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162">
              <a:extLst>
                <a:ext uri="{FF2B5EF4-FFF2-40B4-BE49-F238E27FC236}">
                  <a16:creationId xmlns:a16="http://schemas.microsoft.com/office/drawing/2014/main" xmlns="" id="{E33AC88D-734A-0951-FD33-3BCEA6223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63">
              <a:extLst>
                <a:ext uri="{FF2B5EF4-FFF2-40B4-BE49-F238E27FC236}">
                  <a16:creationId xmlns:a16="http://schemas.microsoft.com/office/drawing/2014/main" xmlns="" id="{6A3DAB88-3D90-F6B6-1BDC-4B5ECFEED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" name="Group 136">
            <a:extLst>
              <a:ext uri="{FF2B5EF4-FFF2-40B4-BE49-F238E27FC236}">
                <a16:creationId xmlns:a16="http://schemas.microsoft.com/office/drawing/2014/main" xmlns="" id="{9B75A53C-9951-5EED-C787-4AA55134F2AD}"/>
              </a:ext>
            </a:extLst>
          </p:cNvPr>
          <p:cNvGrpSpPr>
            <a:grpSpLocks/>
          </p:cNvGrpSpPr>
          <p:nvPr/>
        </p:nvGrpSpPr>
        <p:grpSpPr bwMode="auto">
          <a:xfrm>
            <a:off x="2632074" y="1785938"/>
            <a:ext cx="685800" cy="762000"/>
            <a:chOff x="2064" y="2016"/>
            <a:chExt cx="576" cy="480"/>
          </a:xfrm>
        </p:grpSpPr>
        <p:sp>
          <p:nvSpPr>
            <p:cNvPr id="164" name="Oval 110">
              <a:extLst>
                <a:ext uri="{FF2B5EF4-FFF2-40B4-BE49-F238E27FC236}">
                  <a16:creationId xmlns:a16="http://schemas.microsoft.com/office/drawing/2014/main" xmlns="" id="{65C168C3-DFC9-7FFB-A3E1-995AE5FC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Oval 111">
              <a:extLst>
                <a:ext uri="{FF2B5EF4-FFF2-40B4-BE49-F238E27FC236}">
                  <a16:creationId xmlns:a16="http://schemas.microsoft.com/office/drawing/2014/main" xmlns="" id="{17CF9828-2D4F-AFD0-563E-EACBDBE2B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Oval 112">
              <a:extLst>
                <a:ext uri="{FF2B5EF4-FFF2-40B4-BE49-F238E27FC236}">
                  <a16:creationId xmlns:a16="http://schemas.microsoft.com/office/drawing/2014/main" xmlns="" id="{F695CBD7-12E1-B40C-0BC7-365DAF97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Oval 113">
              <a:extLst>
                <a:ext uri="{FF2B5EF4-FFF2-40B4-BE49-F238E27FC236}">
                  <a16:creationId xmlns:a16="http://schemas.microsoft.com/office/drawing/2014/main" xmlns="" id="{DD871698-2E51-19EA-7665-CFF096BD6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Oval 114">
              <a:extLst>
                <a:ext uri="{FF2B5EF4-FFF2-40B4-BE49-F238E27FC236}">
                  <a16:creationId xmlns:a16="http://schemas.microsoft.com/office/drawing/2014/main" xmlns="" id="{F2C88549-7750-FDEF-E27A-C67BE6475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Oval 115">
              <a:extLst>
                <a:ext uri="{FF2B5EF4-FFF2-40B4-BE49-F238E27FC236}">
                  <a16:creationId xmlns:a16="http://schemas.microsoft.com/office/drawing/2014/main" xmlns="" id="{B524A6D1-B7A0-A24D-5545-21A67F8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Oval 116">
              <a:extLst>
                <a:ext uri="{FF2B5EF4-FFF2-40B4-BE49-F238E27FC236}">
                  <a16:creationId xmlns:a16="http://schemas.microsoft.com/office/drawing/2014/main" xmlns="" id="{4A946322-9DAF-4C17-38B4-FC121A4AA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Oval 117">
              <a:extLst>
                <a:ext uri="{FF2B5EF4-FFF2-40B4-BE49-F238E27FC236}">
                  <a16:creationId xmlns:a16="http://schemas.microsoft.com/office/drawing/2014/main" xmlns="" id="{D0354A16-6D9E-01F7-0084-E1E565B33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Oval 118">
              <a:extLst>
                <a:ext uri="{FF2B5EF4-FFF2-40B4-BE49-F238E27FC236}">
                  <a16:creationId xmlns:a16="http://schemas.microsoft.com/office/drawing/2014/main" xmlns="" id="{EA7A3037-0492-3B8B-A5EF-609D35BC7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Oval 119">
              <a:extLst>
                <a:ext uri="{FF2B5EF4-FFF2-40B4-BE49-F238E27FC236}">
                  <a16:creationId xmlns:a16="http://schemas.microsoft.com/office/drawing/2014/main" xmlns="" id="{1E80C2C0-6972-3717-17CD-CDD06FE72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Oval 120">
              <a:extLst>
                <a:ext uri="{FF2B5EF4-FFF2-40B4-BE49-F238E27FC236}">
                  <a16:creationId xmlns:a16="http://schemas.microsoft.com/office/drawing/2014/main" xmlns="" id="{AB9E994E-8FEC-E2AE-7F94-32E1753E3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Oval 121">
              <a:extLst>
                <a:ext uri="{FF2B5EF4-FFF2-40B4-BE49-F238E27FC236}">
                  <a16:creationId xmlns:a16="http://schemas.microsoft.com/office/drawing/2014/main" xmlns="" id="{ED625A57-36FF-0F6F-42EF-96B5F980F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Oval 122">
              <a:extLst>
                <a:ext uri="{FF2B5EF4-FFF2-40B4-BE49-F238E27FC236}">
                  <a16:creationId xmlns:a16="http://schemas.microsoft.com/office/drawing/2014/main" xmlns="" id="{8C415E4F-135E-68DA-6D1E-45064E431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Oval 123">
              <a:extLst>
                <a:ext uri="{FF2B5EF4-FFF2-40B4-BE49-F238E27FC236}">
                  <a16:creationId xmlns:a16="http://schemas.microsoft.com/office/drawing/2014/main" xmlns="" id="{F29D8523-BC4A-094A-81CC-F240EE773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Oval 124">
              <a:extLst>
                <a:ext uri="{FF2B5EF4-FFF2-40B4-BE49-F238E27FC236}">
                  <a16:creationId xmlns:a16="http://schemas.microsoft.com/office/drawing/2014/main" xmlns="" id="{D6A7024F-2E24-CF5C-460C-B4B5AF97C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Oval 125">
              <a:extLst>
                <a:ext uri="{FF2B5EF4-FFF2-40B4-BE49-F238E27FC236}">
                  <a16:creationId xmlns:a16="http://schemas.microsoft.com/office/drawing/2014/main" xmlns="" id="{A4E8B889-D3FD-E8E9-64F7-4FCBA12F7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Oval 126">
              <a:extLst>
                <a:ext uri="{FF2B5EF4-FFF2-40B4-BE49-F238E27FC236}">
                  <a16:creationId xmlns:a16="http://schemas.microsoft.com/office/drawing/2014/main" xmlns="" id="{16F2675B-911E-CB3A-2F64-A411F63B4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Oval 127">
              <a:extLst>
                <a:ext uri="{FF2B5EF4-FFF2-40B4-BE49-F238E27FC236}">
                  <a16:creationId xmlns:a16="http://schemas.microsoft.com/office/drawing/2014/main" xmlns="" id="{F4853B7E-B70E-5777-8E24-EB6C211D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Oval 128">
              <a:extLst>
                <a:ext uri="{FF2B5EF4-FFF2-40B4-BE49-F238E27FC236}">
                  <a16:creationId xmlns:a16="http://schemas.microsoft.com/office/drawing/2014/main" xmlns="" id="{9D36D5F5-F3AA-9F6B-BA5B-D55D020B5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Freeform 129">
              <a:extLst>
                <a:ext uri="{FF2B5EF4-FFF2-40B4-BE49-F238E27FC236}">
                  <a16:creationId xmlns:a16="http://schemas.microsoft.com/office/drawing/2014/main" xmlns="" id="{F3508F22-04E1-E15E-17A4-D9C7FBD7C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130">
              <a:extLst>
                <a:ext uri="{FF2B5EF4-FFF2-40B4-BE49-F238E27FC236}">
                  <a16:creationId xmlns:a16="http://schemas.microsoft.com/office/drawing/2014/main" xmlns="" id="{1A8ABEF4-E301-70B6-A4CB-1A93D0DBB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131">
              <a:extLst>
                <a:ext uri="{FF2B5EF4-FFF2-40B4-BE49-F238E27FC236}">
                  <a16:creationId xmlns:a16="http://schemas.microsoft.com/office/drawing/2014/main" xmlns="" id="{AE68E3EA-2CB5-6C25-D12B-90659C77D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132">
              <a:extLst>
                <a:ext uri="{FF2B5EF4-FFF2-40B4-BE49-F238E27FC236}">
                  <a16:creationId xmlns:a16="http://schemas.microsoft.com/office/drawing/2014/main" xmlns="" id="{FF75F514-50C6-D2D5-6D6B-72B65B5A6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133">
              <a:extLst>
                <a:ext uri="{FF2B5EF4-FFF2-40B4-BE49-F238E27FC236}">
                  <a16:creationId xmlns:a16="http://schemas.microsoft.com/office/drawing/2014/main" xmlns="" id="{64D66743-6DD7-B368-44AC-D5B3D3157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134">
              <a:extLst>
                <a:ext uri="{FF2B5EF4-FFF2-40B4-BE49-F238E27FC236}">
                  <a16:creationId xmlns:a16="http://schemas.microsoft.com/office/drawing/2014/main" xmlns="" id="{F946C630-C0D7-4C52-433D-11C63C209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135">
              <a:extLst>
                <a:ext uri="{FF2B5EF4-FFF2-40B4-BE49-F238E27FC236}">
                  <a16:creationId xmlns:a16="http://schemas.microsoft.com/office/drawing/2014/main" xmlns="" id="{8665D17A-CE3B-B45C-045A-5CCCB7A6B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0" name="Group 137">
            <a:extLst>
              <a:ext uri="{FF2B5EF4-FFF2-40B4-BE49-F238E27FC236}">
                <a16:creationId xmlns:a16="http://schemas.microsoft.com/office/drawing/2014/main" xmlns="" id="{DB825A06-46C6-1B7D-D6A5-0D507BCF3679}"/>
              </a:ext>
            </a:extLst>
          </p:cNvPr>
          <p:cNvGrpSpPr>
            <a:grpSpLocks/>
          </p:cNvGrpSpPr>
          <p:nvPr/>
        </p:nvGrpSpPr>
        <p:grpSpPr bwMode="auto">
          <a:xfrm>
            <a:off x="3317874" y="1785938"/>
            <a:ext cx="685800" cy="762000"/>
            <a:chOff x="2064" y="2016"/>
            <a:chExt cx="576" cy="480"/>
          </a:xfrm>
        </p:grpSpPr>
        <p:sp>
          <p:nvSpPr>
            <p:cNvPr id="191" name="Oval 138">
              <a:extLst>
                <a:ext uri="{FF2B5EF4-FFF2-40B4-BE49-F238E27FC236}">
                  <a16:creationId xmlns:a16="http://schemas.microsoft.com/office/drawing/2014/main" xmlns="" id="{9A961DA5-1B63-9DF9-3654-934E5F87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Oval 139">
              <a:extLst>
                <a:ext uri="{FF2B5EF4-FFF2-40B4-BE49-F238E27FC236}">
                  <a16:creationId xmlns:a16="http://schemas.microsoft.com/office/drawing/2014/main" xmlns="" id="{0434C0A4-9940-B73C-0C28-C13CA9F7C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Oval 140">
              <a:extLst>
                <a:ext uri="{FF2B5EF4-FFF2-40B4-BE49-F238E27FC236}">
                  <a16:creationId xmlns:a16="http://schemas.microsoft.com/office/drawing/2014/main" xmlns="" id="{57635D45-5F8F-2B57-2719-090E79E6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Oval 141">
              <a:extLst>
                <a:ext uri="{FF2B5EF4-FFF2-40B4-BE49-F238E27FC236}">
                  <a16:creationId xmlns:a16="http://schemas.microsoft.com/office/drawing/2014/main" xmlns="" id="{5877119F-C51B-4B99-A03A-C6AAAF3BF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Oval 142">
              <a:extLst>
                <a:ext uri="{FF2B5EF4-FFF2-40B4-BE49-F238E27FC236}">
                  <a16:creationId xmlns:a16="http://schemas.microsoft.com/office/drawing/2014/main" xmlns="" id="{681FA975-CA65-5F21-F7D0-D653E51DC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Oval 143">
              <a:extLst>
                <a:ext uri="{FF2B5EF4-FFF2-40B4-BE49-F238E27FC236}">
                  <a16:creationId xmlns:a16="http://schemas.microsoft.com/office/drawing/2014/main" xmlns="" id="{B0BEB798-2928-4C5E-196D-0EA2DEC9F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Oval 144">
              <a:extLst>
                <a:ext uri="{FF2B5EF4-FFF2-40B4-BE49-F238E27FC236}">
                  <a16:creationId xmlns:a16="http://schemas.microsoft.com/office/drawing/2014/main" xmlns="" id="{AF2CEE02-3121-37DA-020D-7E47D8D97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Oval 145">
              <a:extLst>
                <a:ext uri="{FF2B5EF4-FFF2-40B4-BE49-F238E27FC236}">
                  <a16:creationId xmlns:a16="http://schemas.microsoft.com/office/drawing/2014/main" xmlns="" id="{1C18E291-52E9-AC2B-422D-22F944B10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Oval 146">
              <a:extLst>
                <a:ext uri="{FF2B5EF4-FFF2-40B4-BE49-F238E27FC236}">
                  <a16:creationId xmlns:a16="http://schemas.microsoft.com/office/drawing/2014/main" xmlns="" id="{F313A219-6CF5-006F-8D7C-65983CC1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Oval 147">
              <a:extLst>
                <a:ext uri="{FF2B5EF4-FFF2-40B4-BE49-F238E27FC236}">
                  <a16:creationId xmlns:a16="http://schemas.microsoft.com/office/drawing/2014/main" xmlns="" id="{A2EB1E11-04CC-5FC5-CB10-AC7DFA3A5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Oval 148">
              <a:extLst>
                <a:ext uri="{FF2B5EF4-FFF2-40B4-BE49-F238E27FC236}">
                  <a16:creationId xmlns:a16="http://schemas.microsoft.com/office/drawing/2014/main" xmlns="" id="{522F40C1-DE6A-4CA8-C17A-A8A5D9C03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Oval 149">
              <a:extLst>
                <a:ext uri="{FF2B5EF4-FFF2-40B4-BE49-F238E27FC236}">
                  <a16:creationId xmlns:a16="http://schemas.microsoft.com/office/drawing/2014/main" xmlns="" id="{3523A08B-C8F9-3003-E18E-D9F47AF93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Oval 150">
              <a:extLst>
                <a:ext uri="{FF2B5EF4-FFF2-40B4-BE49-F238E27FC236}">
                  <a16:creationId xmlns:a16="http://schemas.microsoft.com/office/drawing/2014/main" xmlns="" id="{E724944B-9989-C9F3-42AB-9F1F73772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Oval 151">
              <a:extLst>
                <a:ext uri="{FF2B5EF4-FFF2-40B4-BE49-F238E27FC236}">
                  <a16:creationId xmlns:a16="http://schemas.microsoft.com/office/drawing/2014/main" xmlns="" id="{AAB9DF77-8217-D4F9-8733-C95DF8194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" name="Oval 152">
              <a:extLst>
                <a:ext uri="{FF2B5EF4-FFF2-40B4-BE49-F238E27FC236}">
                  <a16:creationId xmlns:a16="http://schemas.microsoft.com/office/drawing/2014/main" xmlns="" id="{A1152CEB-F203-C39A-EC54-3DB50D33A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" name="Oval 153">
              <a:extLst>
                <a:ext uri="{FF2B5EF4-FFF2-40B4-BE49-F238E27FC236}">
                  <a16:creationId xmlns:a16="http://schemas.microsoft.com/office/drawing/2014/main" xmlns="" id="{4A180277-F4E3-FEEE-44DA-BBD60096B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" name="Oval 154">
              <a:extLst>
                <a:ext uri="{FF2B5EF4-FFF2-40B4-BE49-F238E27FC236}">
                  <a16:creationId xmlns:a16="http://schemas.microsoft.com/office/drawing/2014/main" xmlns="" id="{F521CF6B-68DF-5085-4876-72CEDC67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" name="Oval 155">
              <a:extLst>
                <a:ext uri="{FF2B5EF4-FFF2-40B4-BE49-F238E27FC236}">
                  <a16:creationId xmlns:a16="http://schemas.microsoft.com/office/drawing/2014/main" xmlns="" id="{0CAFF5F8-75FC-F40B-E7E9-380889724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9" name="Oval 156">
              <a:extLst>
                <a:ext uri="{FF2B5EF4-FFF2-40B4-BE49-F238E27FC236}">
                  <a16:creationId xmlns:a16="http://schemas.microsoft.com/office/drawing/2014/main" xmlns="" id="{F8D462A4-C02B-440C-37E5-1D8300BF6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0" name="Freeform 157">
              <a:extLst>
                <a:ext uri="{FF2B5EF4-FFF2-40B4-BE49-F238E27FC236}">
                  <a16:creationId xmlns:a16="http://schemas.microsoft.com/office/drawing/2014/main" xmlns="" id="{A3FD308C-FFDC-AAD9-9577-3D388416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Line 158">
              <a:extLst>
                <a:ext uri="{FF2B5EF4-FFF2-40B4-BE49-F238E27FC236}">
                  <a16:creationId xmlns:a16="http://schemas.microsoft.com/office/drawing/2014/main" xmlns="" id="{93BE9D5F-61A6-0015-482D-FB3CD1CE8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Line 159">
              <a:extLst>
                <a:ext uri="{FF2B5EF4-FFF2-40B4-BE49-F238E27FC236}">
                  <a16:creationId xmlns:a16="http://schemas.microsoft.com/office/drawing/2014/main" xmlns="" id="{7B20B8AE-36FF-7070-AFE8-3E8D632B1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Line 160">
              <a:extLst>
                <a:ext uri="{FF2B5EF4-FFF2-40B4-BE49-F238E27FC236}">
                  <a16:creationId xmlns:a16="http://schemas.microsoft.com/office/drawing/2014/main" xmlns="" id="{03D4CF97-2DD0-B9DB-E593-CCEC9ED4D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161">
              <a:extLst>
                <a:ext uri="{FF2B5EF4-FFF2-40B4-BE49-F238E27FC236}">
                  <a16:creationId xmlns:a16="http://schemas.microsoft.com/office/drawing/2014/main" xmlns="" id="{15E35ABF-C3B6-4E84-C75C-4F54AB421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Line 162">
              <a:extLst>
                <a:ext uri="{FF2B5EF4-FFF2-40B4-BE49-F238E27FC236}">
                  <a16:creationId xmlns:a16="http://schemas.microsoft.com/office/drawing/2014/main" xmlns="" id="{6EE7D56A-2E71-F971-B3BE-EFB70F0CD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Line 163">
              <a:extLst>
                <a:ext uri="{FF2B5EF4-FFF2-40B4-BE49-F238E27FC236}">
                  <a16:creationId xmlns:a16="http://schemas.microsoft.com/office/drawing/2014/main" xmlns="" id="{1A69F045-E18C-646C-C94F-A4AF2FEB9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" name="Group 136">
            <a:extLst>
              <a:ext uri="{FF2B5EF4-FFF2-40B4-BE49-F238E27FC236}">
                <a16:creationId xmlns:a16="http://schemas.microsoft.com/office/drawing/2014/main" xmlns="" id="{2A56E7B8-0D44-3F33-049D-766EE6AB50D2}"/>
              </a:ext>
            </a:extLst>
          </p:cNvPr>
          <p:cNvGrpSpPr>
            <a:grpSpLocks/>
          </p:cNvGrpSpPr>
          <p:nvPr/>
        </p:nvGrpSpPr>
        <p:grpSpPr bwMode="auto">
          <a:xfrm>
            <a:off x="3030537" y="2557463"/>
            <a:ext cx="685800" cy="762000"/>
            <a:chOff x="2064" y="2016"/>
            <a:chExt cx="576" cy="480"/>
          </a:xfrm>
        </p:grpSpPr>
        <p:sp>
          <p:nvSpPr>
            <p:cNvPr id="218" name="Oval 110">
              <a:extLst>
                <a:ext uri="{FF2B5EF4-FFF2-40B4-BE49-F238E27FC236}">
                  <a16:creationId xmlns:a16="http://schemas.microsoft.com/office/drawing/2014/main" xmlns="" id="{84B20999-A8D2-9007-6982-4FFF2852F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9" name="Oval 111">
              <a:extLst>
                <a:ext uri="{FF2B5EF4-FFF2-40B4-BE49-F238E27FC236}">
                  <a16:creationId xmlns:a16="http://schemas.microsoft.com/office/drawing/2014/main" xmlns="" id="{61558E5D-F80B-75F6-C631-2C9052BC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0" name="Oval 112">
              <a:extLst>
                <a:ext uri="{FF2B5EF4-FFF2-40B4-BE49-F238E27FC236}">
                  <a16:creationId xmlns:a16="http://schemas.microsoft.com/office/drawing/2014/main" xmlns="" id="{7ADF9818-9ED4-777B-B36B-BBF250A6E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1" name="Oval 113">
              <a:extLst>
                <a:ext uri="{FF2B5EF4-FFF2-40B4-BE49-F238E27FC236}">
                  <a16:creationId xmlns:a16="http://schemas.microsoft.com/office/drawing/2014/main" xmlns="" id="{E65955B3-767A-DA52-9211-9D7474684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2" name="Oval 114">
              <a:extLst>
                <a:ext uri="{FF2B5EF4-FFF2-40B4-BE49-F238E27FC236}">
                  <a16:creationId xmlns:a16="http://schemas.microsoft.com/office/drawing/2014/main" xmlns="" id="{D5A1C84C-BC4F-0244-82E2-D29128F91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3" name="Oval 115">
              <a:extLst>
                <a:ext uri="{FF2B5EF4-FFF2-40B4-BE49-F238E27FC236}">
                  <a16:creationId xmlns:a16="http://schemas.microsoft.com/office/drawing/2014/main" xmlns="" id="{FFD58357-4589-5A69-EBC6-75C39D301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4" name="Oval 116">
              <a:extLst>
                <a:ext uri="{FF2B5EF4-FFF2-40B4-BE49-F238E27FC236}">
                  <a16:creationId xmlns:a16="http://schemas.microsoft.com/office/drawing/2014/main" xmlns="" id="{8924CEE9-3C28-6D8F-2DAA-15FDEB697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" name="Oval 117">
              <a:extLst>
                <a:ext uri="{FF2B5EF4-FFF2-40B4-BE49-F238E27FC236}">
                  <a16:creationId xmlns:a16="http://schemas.microsoft.com/office/drawing/2014/main" xmlns="" id="{8C617FE2-2936-2529-97F8-8C72B75A4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6" name="Oval 118">
              <a:extLst>
                <a:ext uri="{FF2B5EF4-FFF2-40B4-BE49-F238E27FC236}">
                  <a16:creationId xmlns:a16="http://schemas.microsoft.com/office/drawing/2014/main" xmlns="" id="{08FFC6C0-C2A6-BB39-34F0-B92E62CE2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7" name="Oval 119">
              <a:extLst>
                <a:ext uri="{FF2B5EF4-FFF2-40B4-BE49-F238E27FC236}">
                  <a16:creationId xmlns:a16="http://schemas.microsoft.com/office/drawing/2014/main" xmlns="" id="{4067A237-F493-D29E-B3E2-4CE29EC26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8" name="Oval 120">
              <a:extLst>
                <a:ext uri="{FF2B5EF4-FFF2-40B4-BE49-F238E27FC236}">
                  <a16:creationId xmlns:a16="http://schemas.microsoft.com/office/drawing/2014/main" xmlns="" id="{95077C2A-3452-55AB-6D06-81F0453E0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9" name="Oval 121">
              <a:extLst>
                <a:ext uri="{FF2B5EF4-FFF2-40B4-BE49-F238E27FC236}">
                  <a16:creationId xmlns:a16="http://schemas.microsoft.com/office/drawing/2014/main" xmlns="" id="{5DF17AB4-6CB0-EE3A-6B25-4E9CE5FD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0" name="Oval 122">
              <a:extLst>
                <a:ext uri="{FF2B5EF4-FFF2-40B4-BE49-F238E27FC236}">
                  <a16:creationId xmlns:a16="http://schemas.microsoft.com/office/drawing/2014/main" xmlns="" id="{3F1F92EC-4361-F677-F863-26C7217E1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1" name="Oval 123">
              <a:extLst>
                <a:ext uri="{FF2B5EF4-FFF2-40B4-BE49-F238E27FC236}">
                  <a16:creationId xmlns:a16="http://schemas.microsoft.com/office/drawing/2014/main" xmlns="" id="{9158D219-568C-FAEA-EB51-4F9C9EBAF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2" name="Oval 124">
              <a:extLst>
                <a:ext uri="{FF2B5EF4-FFF2-40B4-BE49-F238E27FC236}">
                  <a16:creationId xmlns:a16="http://schemas.microsoft.com/office/drawing/2014/main" xmlns="" id="{FF8D53DF-89E4-B17B-C1A5-A76D7CEA7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3" name="Oval 125">
              <a:extLst>
                <a:ext uri="{FF2B5EF4-FFF2-40B4-BE49-F238E27FC236}">
                  <a16:creationId xmlns:a16="http://schemas.microsoft.com/office/drawing/2014/main" xmlns="" id="{CEDE9AB7-31A9-9F7E-9457-BBA56BD5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4" name="Oval 126">
              <a:extLst>
                <a:ext uri="{FF2B5EF4-FFF2-40B4-BE49-F238E27FC236}">
                  <a16:creationId xmlns:a16="http://schemas.microsoft.com/office/drawing/2014/main" xmlns="" id="{98D41EBD-931C-A706-D46C-5D05D8BC4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" name="Oval 127">
              <a:extLst>
                <a:ext uri="{FF2B5EF4-FFF2-40B4-BE49-F238E27FC236}">
                  <a16:creationId xmlns:a16="http://schemas.microsoft.com/office/drawing/2014/main" xmlns="" id="{3EF2978A-0529-85CA-67BC-6297C127E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" name="Oval 128">
              <a:extLst>
                <a:ext uri="{FF2B5EF4-FFF2-40B4-BE49-F238E27FC236}">
                  <a16:creationId xmlns:a16="http://schemas.microsoft.com/office/drawing/2014/main" xmlns="" id="{4EED5082-7C4E-D728-22AB-367E0421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7" name="Freeform 129">
              <a:extLst>
                <a:ext uri="{FF2B5EF4-FFF2-40B4-BE49-F238E27FC236}">
                  <a16:creationId xmlns:a16="http://schemas.microsoft.com/office/drawing/2014/main" xmlns="" id="{BC8084C5-80E9-E04D-5569-4570A201B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Line 130">
              <a:extLst>
                <a:ext uri="{FF2B5EF4-FFF2-40B4-BE49-F238E27FC236}">
                  <a16:creationId xmlns:a16="http://schemas.microsoft.com/office/drawing/2014/main" xmlns="" id="{C58AA0F8-6F7C-2A59-4D6D-0A3B05305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Line 131">
              <a:extLst>
                <a:ext uri="{FF2B5EF4-FFF2-40B4-BE49-F238E27FC236}">
                  <a16:creationId xmlns:a16="http://schemas.microsoft.com/office/drawing/2014/main" xmlns="" id="{E0641E61-A445-93DA-4778-541D14FBA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Line 132">
              <a:extLst>
                <a:ext uri="{FF2B5EF4-FFF2-40B4-BE49-F238E27FC236}">
                  <a16:creationId xmlns:a16="http://schemas.microsoft.com/office/drawing/2014/main" xmlns="" id="{FBF27F90-6DAB-1B10-00B5-8F9F8F10C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Line 133">
              <a:extLst>
                <a:ext uri="{FF2B5EF4-FFF2-40B4-BE49-F238E27FC236}">
                  <a16:creationId xmlns:a16="http://schemas.microsoft.com/office/drawing/2014/main" xmlns="" id="{A8AE4FF8-DD2F-6564-9578-B5BB8ADEC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Line 134">
              <a:extLst>
                <a:ext uri="{FF2B5EF4-FFF2-40B4-BE49-F238E27FC236}">
                  <a16:creationId xmlns:a16="http://schemas.microsoft.com/office/drawing/2014/main" xmlns="" id="{C6BE5A98-1C3F-CC29-C0CF-553A64D44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Line 135">
              <a:extLst>
                <a:ext uri="{FF2B5EF4-FFF2-40B4-BE49-F238E27FC236}">
                  <a16:creationId xmlns:a16="http://schemas.microsoft.com/office/drawing/2014/main" xmlns="" id="{4863F0F9-7FB2-BD1D-82D9-5A997584B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4" name="Group 137">
            <a:extLst>
              <a:ext uri="{FF2B5EF4-FFF2-40B4-BE49-F238E27FC236}">
                <a16:creationId xmlns:a16="http://schemas.microsoft.com/office/drawing/2014/main" xmlns="" id="{F1F97BEB-F58A-69B5-EF33-6715601885C1}"/>
              </a:ext>
            </a:extLst>
          </p:cNvPr>
          <p:cNvGrpSpPr>
            <a:grpSpLocks/>
          </p:cNvGrpSpPr>
          <p:nvPr/>
        </p:nvGrpSpPr>
        <p:grpSpPr bwMode="auto">
          <a:xfrm>
            <a:off x="3716337" y="2557463"/>
            <a:ext cx="685800" cy="762000"/>
            <a:chOff x="2064" y="2016"/>
            <a:chExt cx="576" cy="480"/>
          </a:xfrm>
        </p:grpSpPr>
        <p:sp>
          <p:nvSpPr>
            <p:cNvPr id="245" name="Oval 138">
              <a:extLst>
                <a:ext uri="{FF2B5EF4-FFF2-40B4-BE49-F238E27FC236}">
                  <a16:creationId xmlns:a16="http://schemas.microsoft.com/office/drawing/2014/main" xmlns="" id="{75EFA7A7-ED92-1909-D70B-E6D961DF2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016"/>
              <a:ext cx="576" cy="48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" name="Oval 139">
              <a:extLst>
                <a:ext uri="{FF2B5EF4-FFF2-40B4-BE49-F238E27FC236}">
                  <a16:creationId xmlns:a16="http://schemas.microsoft.com/office/drawing/2014/main" xmlns="" id="{171801B4-D1E8-53A3-A921-E9CB8F4E7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087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7" name="Oval 140">
              <a:extLst>
                <a:ext uri="{FF2B5EF4-FFF2-40B4-BE49-F238E27FC236}">
                  <a16:creationId xmlns:a16="http://schemas.microsoft.com/office/drawing/2014/main" xmlns="" id="{CA5AEB9D-956C-05BF-4B3C-BFB4467AD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2307"/>
              <a:ext cx="62" cy="4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8" name="Oval 141">
              <a:extLst>
                <a:ext uri="{FF2B5EF4-FFF2-40B4-BE49-F238E27FC236}">
                  <a16:creationId xmlns:a16="http://schemas.microsoft.com/office/drawing/2014/main" xmlns="" id="{4B1C6B94-9AB5-A00D-2A6D-B36C895DB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339"/>
              <a:ext cx="62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9" name="Oval 142">
              <a:extLst>
                <a:ext uri="{FF2B5EF4-FFF2-40B4-BE49-F238E27FC236}">
                  <a16:creationId xmlns:a16="http://schemas.microsoft.com/office/drawing/2014/main" xmlns="" id="{0E1ED682-6136-632F-617C-6084A733D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" y="2197"/>
              <a:ext cx="61" cy="3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0" name="Oval 143">
              <a:extLst>
                <a:ext uri="{FF2B5EF4-FFF2-40B4-BE49-F238E27FC236}">
                  <a16:creationId xmlns:a16="http://schemas.microsoft.com/office/drawing/2014/main" xmlns="" id="{BE0D455C-35FC-1FB1-328F-EE7328238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142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1" name="Oval 144">
              <a:extLst>
                <a:ext uri="{FF2B5EF4-FFF2-40B4-BE49-F238E27FC236}">
                  <a16:creationId xmlns:a16="http://schemas.microsoft.com/office/drawing/2014/main" xmlns="" id="{B8A5EFA8-A868-A0AA-3727-CD8980FB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2307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2" name="Oval 145">
              <a:extLst>
                <a:ext uri="{FF2B5EF4-FFF2-40B4-BE49-F238E27FC236}">
                  <a16:creationId xmlns:a16="http://schemas.microsoft.com/office/drawing/2014/main" xmlns="" id="{1E523B73-BA88-5C11-E5A8-417CAB2A0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2284"/>
              <a:ext cx="32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3" name="Oval 146">
              <a:extLst>
                <a:ext uri="{FF2B5EF4-FFF2-40B4-BE49-F238E27FC236}">
                  <a16:creationId xmlns:a16="http://schemas.microsoft.com/office/drawing/2014/main" xmlns="" id="{9A4CA8F3-A7F0-942F-C685-0BE54FB58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409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4" name="Oval 147">
              <a:extLst>
                <a:ext uri="{FF2B5EF4-FFF2-40B4-BE49-F238E27FC236}">
                  <a16:creationId xmlns:a16="http://schemas.microsoft.com/office/drawing/2014/main" xmlns="" id="{1C35C435-E0CC-97D3-6E0D-652FE506C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2173"/>
              <a:ext cx="32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5" name="Oval 148">
              <a:extLst>
                <a:ext uri="{FF2B5EF4-FFF2-40B4-BE49-F238E27FC236}">
                  <a16:creationId xmlns:a16="http://schemas.microsoft.com/office/drawing/2014/main" xmlns="" id="{42AD3A58-7543-AF9E-671D-BB09BCFE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2378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" name="Oval 149">
              <a:extLst>
                <a:ext uri="{FF2B5EF4-FFF2-40B4-BE49-F238E27FC236}">
                  <a16:creationId xmlns:a16="http://schemas.microsoft.com/office/drawing/2014/main" xmlns="" id="{28EBB104-A8C5-DF24-5680-EC9DA9475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55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7" name="Oval 150">
              <a:extLst>
                <a:ext uri="{FF2B5EF4-FFF2-40B4-BE49-F238E27FC236}">
                  <a16:creationId xmlns:a16="http://schemas.microsoft.com/office/drawing/2014/main" xmlns="" id="{8DE91B6F-34FD-7976-9F10-B69CD8B1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" y="224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8" name="Oval 151">
              <a:extLst>
                <a:ext uri="{FF2B5EF4-FFF2-40B4-BE49-F238E27FC236}">
                  <a16:creationId xmlns:a16="http://schemas.microsoft.com/office/drawing/2014/main" xmlns="" id="{AE1EDE73-276C-8E5D-9C36-00A841C82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9" name="Oval 152">
              <a:extLst>
                <a:ext uri="{FF2B5EF4-FFF2-40B4-BE49-F238E27FC236}">
                  <a16:creationId xmlns:a16="http://schemas.microsoft.com/office/drawing/2014/main" xmlns="" id="{731DD994-D872-3776-5F7C-C40A9840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" y="2134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0" name="Oval 153">
              <a:extLst>
                <a:ext uri="{FF2B5EF4-FFF2-40B4-BE49-F238E27FC236}">
                  <a16:creationId xmlns:a16="http://schemas.microsoft.com/office/drawing/2014/main" xmlns="" id="{4A6B429E-F4FE-DF25-DC2B-43E603615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331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1" name="Oval 154">
              <a:extLst>
                <a:ext uri="{FF2B5EF4-FFF2-40B4-BE49-F238E27FC236}">
                  <a16:creationId xmlns:a16="http://schemas.microsoft.com/office/drawing/2014/main" xmlns="" id="{CB91EB86-8377-5860-CE30-78D39AA50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236"/>
              <a:ext cx="30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2" name="Oval 155">
              <a:extLst>
                <a:ext uri="{FF2B5EF4-FFF2-40B4-BE49-F238E27FC236}">
                  <a16:creationId xmlns:a16="http://schemas.microsoft.com/office/drawing/2014/main" xmlns="" id="{6CF01FA9-65DB-F35A-FD68-13459D7E4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2150"/>
              <a:ext cx="31" cy="2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3" name="Oval 156">
              <a:extLst>
                <a:ext uri="{FF2B5EF4-FFF2-40B4-BE49-F238E27FC236}">
                  <a16:creationId xmlns:a16="http://schemas.microsoft.com/office/drawing/2014/main" xmlns="" id="{18D7B910-E6E5-6951-0669-1DC929523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2236"/>
              <a:ext cx="31" cy="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4" name="Freeform 157">
              <a:extLst>
                <a:ext uri="{FF2B5EF4-FFF2-40B4-BE49-F238E27FC236}">
                  <a16:creationId xmlns:a16="http://schemas.microsoft.com/office/drawing/2014/main" xmlns="" id="{209F0D28-B35F-F96E-D6FE-66EFABB30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045"/>
              <a:ext cx="458" cy="428"/>
            </a:xfrm>
            <a:custGeom>
              <a:avLst/>
              <a:gdLst>
                <a:gd name="T0" fmla="*/ 1 w 2138"/>
                <a:gd name="T1" fmla="*/ 1 h 2605"/>
                <a:gd name="T2" fmla="*/ 0 w 2138"/>
                <a:gd name="T3" fmla="*/ 1 h 2605"/>
                <a:gd name="T4" fmla="*/ 1 w 2138"/>
                <a:gd name="T5" fmla="*/ 1 h 2605"/>
                <a:gd name="T6" fmla="*/ 1 w 2138"/>
                <a:gd name="T7" fmla="*/ 1 h 2605"/>
                <a:gd name="T8" fmla="*/ 1 w 2138"/>
                <a:gd name="T9" fmla="*/ 0 h 2605"/>
                <a:gd name="T10" fmla="*/ 2 w 2138"/>
                <a:gd name="T11" fmla="*/ 0 h 2605"/>
                <a:gd name="T12" fmla="*/ 2 w 2138"/>
                <a:gd name="T13" fmla="*/ 0 h 2605"/>
                <a:gd name="T14" fmla="*/ 2 w 2138"/>
                <a:gd name="T15" fmla="*/ 0 h 2605"/>
                <a:gd name="T16" fmla="*/ 3 w 2138"/>
                <a:gd name="T17" fmla="*/ 0 h 2605"/>
                <a:gd name="T18" fmla="*/ 3 w 2138"/>
                <a:gd name="T19" fmla="*/ 1 h 2605"/>
                <a:gd name="T20" fmla="*/ 4 w 2138"/>
                <a:gd name="T21" fmla="*/ 1 h 2605"/>
                <a:gd name="T22" fmla="*/ 3 w 2138"/>
                <a:gd name="T23" fmla="*/ 1 h 2605"/>
                <a:gd name="T24" fmla="*/ 3 w 2138"/>
                <a:gd name="T25" fmla="*/ 1 h 2605"/>
                <a:gd name="T26" fmla="*/ 1 w 2138"/>
                <a:gd name="T27" fmla="*/ 1 h 2605"/>
                <a:gd name="T28" fmla="*/ 1 w 2138"/>
                <a:gd name="T29" fmla="*/ 0 h 2605"/>
                <a:gd name="T30" fmla="*/ 2 w 2138"/>
                <a:gd name="T31" fmla="*/ 0 h 2605"/>
                <a:gd name="T32" fmla="*/ 3 w 2138"/>
                <a:gd name="T33" fmla="*/ 0 h 2605"/>
                <a:gd name="T34" fmla="*/ 4 w 2138"/>
                <a:gd name="T35" fmla="*/ 1 h 2605"/>
                <a:gd name="T36" fmla="*/ 4 w 2138"/>
                <a:gd name="T37" fmla="*/ 1 h 2605"/>
                <a:gd name="T38" fmla="*/ 4 w 2138"/>
                <a:gd name="T39" fmla="*/ 1 h 2605"/>
                <a:gd name="T40" fmla="*/ 4 w 2138"/>
                <a:gd name="T41" fmla="*/ 1 h 2605"/>
                <a:gd name="T42" fmla="*/ 4 w 2138"/>
                <a:gd name="T43" fmla="*/ 2 h 2605"/>
                <a:gd name="T44" fmla="*/ 3 w 2138"/>
                <a:gd name="T45" fmla="*/ 2 h 2605"/>
                <a:gd name="T46" fmla="*/ 3 w 2138"/>
                <a:gd name="T47" fmla="*/ 2 h 2605"/>
                <a:gd name="T48" fmla="*/ 2 w 2138"/>
                <a:gd name="T49" fmla="*/ 2 h 2605"/>
                <a:gd name="T50" fmla="*/ 2 w 2138"/>
                <a:gd name="T51" fmla="*/ 2 h 2605"/>
                <a:gd name="T52" fmla="*/ 1 w 2138"/>
                <a:gd name="T53" fmla="*/ 2 h 2605"/>
                <a:gd name="T54" fmla="*/ 1 w 2138"/>
                <a:gd name="T55" fmla="*/ 1 h 2605"/>
                <a:gd name="T56" fmla="*/ 0 w 2138"/>
                <a:gd name="T57" fmla="*/ 1 h 2605"/>
                <a:gd name="T58" fmla="*/ 0 w 2138"/>
                <a:gd name="T59" fmla="*/ 0 h 2605"/>
                <a:gd name="T60" fmla="*/ 0 w 2138"/>
                <a:gd name="T61" fmla="*/ 0 h 2605"/>
                <a:gd name="T62" fmla="*/ 2 w 2138"/>
                <a:gd name="T63" fmla="*/ 0 h 2605"/>
                <a:gd name="T64" fmla="*/ 0 w 2138"/>
                <a:gd name="T65" fmla="*/ 0 h 2605"/>
                <a:gd name="T66" fmla="*/ 1 w 2138"/>
                <a:gd name="T67" fmla="*/ 1 h 2605"/>
                <a:gd name="T68" fmla="*/ 1 w 2138"/>
                <a:gd name="T69" fmla="*/ 1 h 2605"/>
                <a:gd name="T70" fmla="*/ 2 w 2138"/>
                <a:gd name="T71" fmla="*/ 1 h 2605"/>
                <a:gd name="T72" fmla="*/ 1 w 2138"/>
                <a:gd name="T73" fmla="*/ 1 h 2605"/>
                <a:gd name="T74" fmla="*/ 0 w 2138"/>
                <a:gd name="T75" fmla="*/ 0 h 2605"/>
                <a:gd name="T76" fmla="*/ 1 w 2138"/>
                <a:gd name="T77" fmla="*/ 0 h 2605"/>
                <a:gd name="T78" fmla="*/ 2 w 2138"/>
                <a:gd name="T79" fmla="*/ 0 h 2605"/>
                <a:gd name="T80" fmla="*/ 2 w 2138"/>
                <a:gd name="T81" fmla="*/ 0 h 2605"/>
                <a:gd name="T82" fmla="*/ 3 w 2138"/>
                <a:gd name="T83" fmla="*/ 0 h 26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8"/>
                <a:gd name="T127" fmla="*/ 0 h 2605"/>
                <a:gd name="T128" fmla="*/ 2138 w 2138"/>
                <a:gd name="T129" fmla="*/ 2605 h 26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8" h="2605">
                  <a:moveTo>
                    <a:pt x="449" y="2138"/>
                  </a:moveTo>
                  <a:cubicBezTo>
                    <a:pt x="417" y="2107"/>
                    <a:pt x="377" y="2083"/>
                    <a:pt x="349" y="2049"/>
                  </a:cubicBezTo>
                  <a:cubicBezTo>
                    <a:pt x="342" y="2041"/>
                    <a:pt x="299" y="1949"/>
                    <a:pt x="293" y="1938"/>
                  </a:cubicBezTo>
                  <a:cubicBezTo>
                    <a:pt x="261" y="1775"/>
                    <a:pt x="241" y="1636"/>
                    <a:pt x="227" y="1472"/>
                  </a:cubicBezTo>
                  <a:cubicBezTo>
                    <a:pt x="231" y="1309"/>
                    <a:pt x="226" y="1146"/>
                    <a:pt x="238" y="983"/>
                  </a:cubicBezTo>
                  <a:cubicBezTo>
                    <a:pt x="239" y="973"/>
                    <a:pt x="263" y="865"/>
                    <a:pt x="293" y="838"/>
                  </a:cubicBezTo>
                  <a:cubicBezTo>
                    <a:pt x="313" y="820"/>
                    <a:pt x="360" y="794"/>
                    <a:pt x="360" y="794"/>
                  </a:cubicBezTo>
                  <a:cubicBezTo>
                    <a:pt x="416" y="801"/>
                    <a:pt x="473" y="800"/>
                    <a:pt x="527" y="816"/>
                  </a:cubicBezTo>
                  <a:cubicBezTo>
                    <a:pt x="540" y="820"/>
                    <a:pt x="545" y="863"/>
                    <a:pt x="549" y="850"/>
                  </a:cubicBezTo>
                  <a:cubicBezTo>
                    <a:pt x="567" y="797"/>
                    <a:pt x="562" y="738"/>
                    <a:pt x="571" y="683"/>
                  </a:cubicBezTo>
                  <a:cubicBezTo>
                    <a:pt x="601" y="495"/>
                    <a:pt x="644" y="170"/>
                    <a:pt x="860" y="116"/>
                  </a:cubicBezTo>
                  <a:cubicBezTo>
                    <a:pt x="1054" y="153"/>
                    <a:pt x="1024" y="135"/>
                    <a:pt x="982" y="383"/>
                  </a:cubicBezTo>
                  <a:cubicBezTo>
                    <a:pt x="976" y="421"/>
                    <a:pt x="962" y="458"/>
                    <a:pt x="949" y="494"/>
                  </a:cubicBezTo>
                  <a:cubicBezTo>
                    <a:pt x="944" y="509"/>
                    <a:pt x="933" y="523"/>
                    <a:pt x="927" y="538"/>
                  </a:cubicBezTo>
                  <a:cubicBezTo>
                    <a:pt x="922" y="549"/>
                    <a:pt x="906" y="566"/>
                    <a:pt x="916" y="572"/>
                  </a:cubicBezTo>
                  <a:cubicBezTo>
                    <a:pt x="928" y="578"/>
                    <a:pt x="939" y="558"/>
                    <a:pt x="949" y="550"/>
                  </a:cubicBezTo>
                  <a:cubicBezTo>
                    <a:pt x="1039" y="477"/>
                    <a:pt x="1112" y="379"/>
                    <a:pt x="1216" y="327"/>
                  </a:cubicBezTo>
                  <a:cubicBezTo>
                    <a:pt x="1272" y="299"/>
                    <a:pt x="1246" y="314"/>
                    <a:pt x="1294" y="283"/>
                  </a:cubicBezTo>
                  <a:cubicBezTo>
                    <a:pt x="1375" y="444"/>
                    <a:pt x="1326" y="329"/>
                    <a:pt x="1294" y="727"/>
                  </a:cubicBezTo>
                  <a:cubicBezTo>
                    <a:pt x="1286" y="824"/>
                    <a:pt x="1273" y="942"/>
                    <a:pt x="1249" y="1038"/>
                  </a:cubicBezTo>
                  <a:cubicBezTo>
                    <a:pt x="1324" y="1117"/>
                    <a:pt x="1571" y="1094"/>
                    <a:pt x="1571" y="1094"/>
                  </a:cubicBezTo>
                  <a:cubicBezTo>
                    <a:pt x="1672" y="1124"/>
                    <a:pt x="1704" y="1126"/>
                    <a:pt x="1749" y="1216"/>
                  </a:cubicBezTo>
                  <a:cubicBezTo>
                    <a:pt x="1786" y="1402"/>
                    <a:pt x="1847" y="1706"/>
                    <a:pt x="1616" y="1783"/>
                  </a:cubicBezTo>
                  <a:cubicBezTo>
                    <a:pt x="1623" y="1772"/>
                    <a:pt x="1625" y="1754"/>
                    <a:pt x="1638" y="1750"/>
                  </a:cubicBezTo>
                  <a:cubicBezTo>
                    <a:pt x="1656" y="1745"/>
                    <a:pt x="1691" y="1742"/>
                    <a:pt x="1694" y="1761"/>
                  </a:cubicBezTo>
                  <a:cubicBezTo>
                    <a:pt x="1698" y="1787"/>
                    <a:pt x="1667" y="1807"/>
                    <a:pt x="1649" y="1827"/>
                  </a:cubicBezTo>
                  <a:cubicBezTo>
                    <a:pt x="1578" y="1907"/>
                    <a:pt x="1410" y="1903"/>
                    <a:pt x="1316" y="1916"/>
                  </a:cubicBezTo>
                  <a:cubicBezTo>
                    <a:pt x="987" y="1895"/>
                    <a:pt x="836" y="1997"/>
                    <a:pt x="671" y="1750"/>
                  </a:cubicBezTo>
                  <a:cubicBezTo>
                    <a:pt x="645" y="1711"/>
                    <a:pt x="642" y="1661"/>
                    <a:pt x="627" y="1616"/>
                  </a:cubicBezTo>
                  <a:cubicBezTo>
                    <a:pt x="582" y="1302"/>
                    <a:pt x="618" y="1009"/>
                    <a:pt x="693" y="705"/>
                  </a:cubicBezTo>
                  <a:cubicBezTo>
                    <a:pt x="707" y="649"/>
                    <a:pt x="719" y="574"/>
                    <a:pt x="771" y="550"/>
                  </a:cubicBezTo>
                  <a:cubicBezTo>
                    <a:pt x="813" y="530"/>
                    <a:pt x="860" y="527"/>
                    <a:pt x="905" y="516"/>
                  </a:cubicBezTo>
                  <a:cubicBezTo>
                    <a:pt x="1083" y="523"/>
                    <a:pt x="1261" y="517"/>
                    <a:pt x="1438" y="538"/>
                  </a:cubicBezTo>
                  <a:cubicBezTo>
                    <a:pt x="1515" y="547"/>
                    <a:pt x="1660" y="605"/>
                    <a:pt x="1660" y="605"/>
                  </a:cubicBezTo>
                  <a:cubicBezTo>
                    <a:pt x="1683" y="682"/>
                    <a:pt x="1823" y="1012"/>
                    <a:pt x="1671" y="1061"/>
                  </a:cubicBezTo>
                  <a:cubicBezTo>
                    <a:pt x="1614" y="1001"/>
                    <a:pt x="1658" y="888"/>
                    <a:pt x="1716" y="838"/>
                  </a:cubicBezTo>
                  <a:cubicBezTo>
                    <a:pt x="1740" y="817"/>
                    <a:pt x="1776" y="812"/>
                    <a:pt x="1805" y="805"/>
                  </a:cubicBezTo>
                  <a:cubicBezTo>
                    <a:pt x="1885" y="845"/>
                    <a:pt x="1879" y="842"/>
                    <a:pt x="1916" y="916"/>
                  </a:cubicBezTo>
                  <a:cubicBezTo>
                    <a:pt x="1950" y="1054"/>
                    <a:pt x="1943" y="1198"/>
                    <a:pt x="1971" y="1338"/>
                  </a:cubicBezTo>
                  <a:cubicBezTo>
                    <a:pt x="1982" y="1488"/>
                    <a:pt x="1978" y="1519"/>
                    <a:pt x="2016" y="1672"/>
                  </a:cubicBezTo>
                  <a:cubicBezTo>
                    <a:pt x="2042" y="1777"/>
                    <a:pt x="2084" y="1877"/>
                    <a:pt x="2105" y="1983"/>
                  </a:cubicBezTo>
                  <a:cubicBezTo>
                    <a:pt x="2129" y="2105"/>
                    <a:pt x="2115" y="2058"/>
                    <a:pt x="2138" y="2127"/>
                  </a:cubicBezTo>
                  <a:cubicBezTo>
                    <a:pt x="2092" y="2197"/>
                    <a:pt x="2015" y="2186"/>
                    <a:pt x="1938" y="2194"/>
                  </a:cubicBezTo>
                  <a:cubicBezTo>
                    <a:pt x="1877" y="2225"/>
                    <a:pt x="1857" y="2212"/>
                    <a:pt x="1782" y="2249"/>
                  </a:cubicBezTo>
                  <a:cubicBezTo>
                    <a:pt x="1768" y="2256"/>
                    <a:pt x="1728" y="2342"/>
                    <a:pt x="1716" y="2361"/>
                  </a:cubicBezTo>
                  <a:cubicBezTo>
                    <a:pt x="1704" y="2408"/>
                    <a:pt x="1697" y="2468"/>
                    <a:pt x="1660" y="2505"/>
                  </a:cubicBezTo>
                  <a:cubicBezTo>
                    <a:pt x="1629" y="2536"/>
                    <a:pt x="1538" y="2549"/>
                    <a:pt x="1538" y="2549"/>
                  </a:cubicBezTo>
                  <a:cubicBezTo>
                    <a:pt x="1457" y="2545"/>
                    <a:pt x="1375" y="2544"/>
                    <a:pt x="1294" y="2538"/>
                  </a:cubicBezTo>
                  <a:cubicBezTo>
                    <a:pt x="1222" y="2532"/>
                    <a:pt x="1275" y="2524"/>
                    <a:pt x="1205" y="2505"/>
                  </a:cubicBezTo>
                  <a:cubicBezTo>
                    <a:pt x="1180" y="2498"/>
                    <a:pt x="1153" y="2498"/>
                    <a:pt x="1127" y="2494"/>
                  </a:cubicBezTo>
                  <a:cubicBezTo>
                    <a:pt x="1094" y="2501"/>
                    <a:pt x="1059" y="2504"/>
                    <a:pt x="1027" y="2516"/>
                  </a:cubicBezTo>
                  <a:cubicBezTo>
                    <a:pt x="1010" y="2523"/>
                    <a:pt x="998" y="2540"/>
                    <a:pt x="982" y="2549"/>
                  </a:cubicBezTo>
                  <a:cubicBezTo>
                    <a:pt x="913" y="2589"/>
                    <a:pt x="914" y="2587"/>
                    <a:pt x="860" y="2605"/>
                  </a:cubicBezTo>
                  <a:cubicBezTo>
                    <a:pt x="807" y="2569"/>
                    <a:pt x="785" y="2523"/>
                    <a:pt x="749" y="2472"/>
                  </a:cubicBezTo>
                  <a:cubicBezTo>
                    <a:pt x="725" y="2439"/>
                    <a:pt x="686" y="2427"/>
                    <a:pt x="660" y="2394"/>
                  </a:cubicBezTo>
                  <a:cubicBezTo>
                    <a:pt x="575" y="2287"/>
                    <a:pt x="537" y="2163"/>
                    <a:pt x="393" y="2116"/>
                  </a:cubicBezTo>
                  <a:cubicBezTo>
                    <a:pt x="349" y="2072"/>
                    <a:pt x="301" y="2028"/>
                    <a:pt x="249" y="1994"/>
                  </a:cubicBezTo>
                  <a:cubicBezTo>
                    <a:pt x="166" y="1787"/>
                    <a:pt x="106" y="1590"/>
                    <a:pt x="60" y="1372"/>
                  </a:cubicBezTo>
                  <a:cubicBezTo>
                    <a:pt x="49" y="1260"/>
                    <a:pt x="24" y="1151"/>
                    <a:pt x="16" y="1038"/>
                  </a:cubicBezTo>
                  <a:cubicBezTo>
                    <a:pt x="0" y="819"/>
                    <a:pt x="113" y="932"/>
                    <a:pt x="82" y="716"/>
                  </a:cubicBezTo>
                  <a:cubicBezTo>
                    <a:pt x="66" y="605"/>
                    <a:pt x="206" y="638"/>
                    <a:pt x="193" y="527"/>
                  </a:cubicBezTo>
                  <a:cubicBezTo>
                    <a:pt x="184" y="445"/>
                    <a:pt x="160" y="305"/>
                    <a:pt x="160" y="305"/>
                  </a:cubicBezTo>
                  <a:cubicBezTo>
                    <a:pt x="178" y="111"/>
                    <a:pt x="104" y="290"/>
                    <a:pt x="293" y="227"/>
                  </a:cubicBezTo>
                  <a:cubicBezTo>
                    <a:pt x="337" y="180"/>
                    <a:pt x="692" y="0"/>
                    <a:pt x="805" y="83"/>
                  </a:cubicBezTo>
                  <a:cubicBezTo>
                    <a:pt x="918" y="166"/>
                    <a:pt x="1069" y="668"/>
                    <a:pt x="971" y="727"/>
                  </a:cubicBezTo>
                  <a:cubicBezTo>
                    <a:pt x="979" y="1015"/>
                    <a:pt x="172" y="154"/>
                    <a:pt x="216" y="439"/>
                  </a:cubicBezTo>
                  <a:cubicBezTo>
                    <a:pt x="229" y="525"/>
                    <a:pt x="232" y="628"/>
                    <a:pt x="271" y="705"/>
                  </a:cubicBezTo>
                  <a:cubicBezTo>
                    <a:pt x="306" y="897"/>
                    <a:pt x="301" y="1190"/>
                    <a:pt x="493" y="1305"/>
                  </a:cubicBezTo>
                  <a:cubicBezTo>
                    <a:pt x="530" y="1298"/>
                    <a:pt x="570" y="1298"/>
                    <a:pt x="605" y="1283"/>
                  </a:cubicBezTo>
                  <a:cubicBezTo>
                    <a:pt x="634" y="1271"/>
                    <a:pt x="652" y="1237"/>
                    <a:pt x="682" y="1227"/>
                  </a:cubicBezTo>
                  <a:cubicBezTo>
                    <a:pt x="704" y="1220"/>
                    <a:pt x="749" y="1205"/>
                    <a:pt x="749" y="1205"/>
                  </a:cubicBezTo>
                  <a:cubicBezTo>
                    <a:pt x="776" y="1123"/>
                    <a:pt x="799" y="1039"/>
                    <a:pt x="838" y="961"/>
                  </a:cubicBezTo>
                  <a:cubicBezTo>
                    <a:pt x="827" y="946"/>
                    <a:pt x="821" y="925"/>
                    <a:pt x="805" y="916"/>
                  </a:cubicBezTo>
                  <a:cubicBezTo>
                    <a:pt x="737" y="879"/>
                    <a:pt x="477" y="883"/>
                    <a:pt x="471" y="883"/>
                  </a:cubicBezTo>
                  <a:cubicBezTo>
                    <a:pt x="394" y="875"/>
                    <a:pt x="351" y="867"/>
                    <a:pt x="282" y="850"/>
                  </a:cubicBezTo>
                  <a:cubicBezTo>
                    <a:pt x="246" y="825"/>
                    <a:pt x="212" y="808"/>
                    <a:pt x="171" y="794"/>
                  </a:cubicBezTo>
                  <a:cubicBezTo>
                    <a:pt x="112" y="706"/>
                    <a:pt x="220" y="559"/>
                    <a:pt x="316" y="538"/>
                  </a:cubicBezTo>
                  <a:cubicBezTo>
                    <a:pt x="349" y="531"/>
                    <a:pt x="383" y="529"/>
                    <a:pt x="416" y="527"/>
                  </a:cubicBezTo>
                  <a:cubicBezTo>
                    <a:pt x="531" y="518"/>
                    <a:pt x="760" y="505"/>
                    <a:pt x="760" y="505"/>
                  </a:cubicBezTo>
                  <a:cubicBezTo>
                    <a:pt x="817" y="467"/>
                    <a:pt x="884" y="466"/>
                    <a:pt x="949" y="450"/>
                  </a:cubicBezTo>
                  <a:cubicBezTo>
                    <a:pt x="989" y="422"/>
                    <a:pt x="1024" y="406"/>
                    <a:pt x="1071" y="394"/>
                  </a:cubicBezTo>
                  <a:cubicBezTo>
                    <a:pt x="1101" y="401"/>
                    <a:pt x="1133" y="402"/>
                    <a:pt x="1160" y="416"/>
                  </a:cubicBezTo>
                  <a:cubicBezTo>
                    <a:pt x="1191" y="431"/>
                    <a:pt x="1209" y="464"/>
                    <a:pt x="1238" y="483"/>
                  </a:cubicBezTo>
                  <a:cubicBezTo>
                    <a:pt x="1266" y="525"/>
                    <a:pt x="1251" y="507"/>
                    <a:pt x="1282" y="53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Line 158">
              <a:extLst>
                <a:ext uri="{FF2B5EF4-FFF2-40B4-BE49-F238E27FC236}">
                  <a16:creationId xmlns:a16="http://schemas.microsoft.com/office/drawing/2014/main" xmlns="" id="{A25897B9-DFF1-4319-A1EA-B2F849A40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39"/>
              <a:ext cx="308" cy="2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Line 159">
              <a:extLst>
                <a:ext uri="{FF2B5EF4-FFF2-40B4-BE49-F238E27FC236}">
                  <a16:creationId xmlns:a16="http://schemas.microsoft.com/office/drawing/2014/main" xmlns="" id="{ED51A659-D0B8-B979-E14B-AA1EECB34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60" y="2099"/>
              <a:ext cx="246" cy="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160">
              <a:extLst>
                <a:ext uri="{FF2B5EF4-FFF2-40B4-BE49-F238E27FC236}">
                  <a16:creationId xmlns:a16="http://schemas.microsoft.com/office/drawing/2014/main" xmlns="" id="{3F42960B-5753-7305-8800-A7DC2E1BC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7" y="2118"/>
              <a:ext cx="280" cy="22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161">
              <a:extLst>
                <a:ext uri="{FF2B5EF4-FFF2-40B4-BE49-F238E27FC236}">
                  <a16:creationId xmlns:a16="http://schemas.microsoft.com/office/drawing/2014/main" xmlns="" id="{96DD012A-BB47-D3AC-EEEB-68B87811F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2236"/>
              <a:ext cx="31" cy="10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162">
              <a:extLst>
                <a:ext uri="{FF2B5EF4-FFF2-40B4-BE49-F238E27FC236}">
                  <a16:creationId xmlns:a16="http://schemas.microsoft.com/office/drawing/2014/main" xmlns="" id="{82EDE212-B734-FF0F-E8B6-23992B7FE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7" y="2126"/>
              <a:ext cx="51" cy="18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Line 163">
              <a:extLst>
                <a:ext uri="{FF2B5EF4-FFF2-40B4-BE49-F238E27FC236}">
                  <a16:creationId xmlns:a16="http://schemas.microsoft.com/office/drawing/2014/main" xmlns="" id="{C91526AA-A452-9067-0592-D12E1AB40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229"/>
              <a:ext cx="268" cy="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6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9">
            <a:extLst>
              <a:ext uri="{FF2B5EF4-FFF2-40B4-BE49-F238E27FC236}">
                <a16:creationId xmlns:a16="http://schemas.microsoft.com/office/drawing/2014/main" xmlns="" id="{377F5BE1-B2E3-DB7D-78A9-252FEDC6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598" y="179047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139">
            <a:extLst>
              <a:ext uri="{FF2B5EF4-FFF2-40B4-BE49-F238E27FC236}">
                <a16:creationId xmlns:a16="http://schemas.microsoft.com/office/drawing/2014/main" xmlns="" id="{AF171284-1DE7-E375-B866-BD1498E9B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414" y="178412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139">
            <a:extLst>
              <a:ext uri="{FF2B5EF4-FFF2-40B4-BE49-F238E27FC236}">
                <a16:creationId xmlns:a16="http://schemas.microsoft.com/office/drawing/2014/main" xmlns="" id="{DBBF2ACC-A673-7857-906B-F3EA12596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609" y="254862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139">
            <a:extLst>
              <a:ext uri="{FF2B5EF4-FFF2-40B4-BE49-F238E27FC236}">
                <a16:creationId xmlns:a16="http://schemas.microsoft.com/office/drawing/2014/main" xmlns="" id="{560599F7-65FE-F831-F8D5-9F8DDAB5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4" y="255428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39">
            <a:extLst>
              <a:ext uri="{FF2B5EF4-FFF2-40B4-BE49-F238E27FC236}">
                <a16:creationId xmlns:a16="http://schemas.microsoft.com/office/drawing/2014/main" xmlns="" id="{0CC02FED-5655-9C22-FCA8-B8CEC5CC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436" y="2474686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39">
            <a:extLst>
              <a:ext uri="{FF2B5EF4-FFF2-40B4-BE49-F238E27FC236}">
                <a16:creationId xmlns:a16="http://schemas.microsoft.com/office/drawing/2014/main" xmlns="" id="{FE3D30AD-9F2F-25E0-48A2-3877D747E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2477861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39">
            <a:extLst>
              <a:ext uri="{FF2B5EF4-FFF2-40B4-BE49-F238E27FC236}">
                <a16:creationId xmlns:a16="http://schemas.microsoft.com/office/drawing/2014/main" xmlns="" id="{3B848446-61E8-8D21-8E19-986521457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610" y="3250293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39">
            <a:extLst>
              <a:ext uri="{FF2B5EF4-FFF2-40B4-BE49-F238E27FC236}">
                <a16:creationId xmlns:a16="http://schemas.microsoft.com/office/drawing/2014/main" xmlns="" id="{CFAA73CA-6E83-9E21-5B7B-4CD015905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378" y="3248025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2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Make every effort to preserve </a:t>
            </a:r>
            <a:br>
              <a:rPr lang="en-US" dirty="0"/>
            </a:br>
            <a:r>
              <a:rPr lang="en-US" dirty="0"/>
              <a:t>the unity of the Spirit…</a:t>
            </a:r>
          </a:p>
          <a:p>
            <a:r>
              <a:rPr lang="en-US" baseline="30000" dirty="0"/>
              <a:t>4</a:t>
            </a:r>
            <a:r>
              <a:rPr lang="en-US" dirty="0"/>
              <a:t> There is </a:t>
            </a:r>
            <a:r>
              <a:rPr lang="en-US" u="sng" dirty="0"/>
              <a:t>one body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xmlns="" id="{0E74AD82-380E-D714-F9F5-83BC1544CC4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22" name="Oval 13">
              <a:extLst>
                <a:ext uri="{FF2B5EF4-FFF2-40B4-BE49-F238E27FC236}">
                  <a16:creationId xmlns:a16="http://schemas.microsoft.com/office/drawing/2014/main" xmlns="" id="{D295C0B6-9518-83AF-0363-C53BA099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xmlns="" id="{3789C350-853E-5162-98D2-DB411D024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xmlns="" id="{86AFB050-9B2B-D840-11F2-755395DA9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xmlns="" id="{6C533751-012C-F999-5C87-2D0983C68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xmlns="" id="{670BE71E-7E86-F1D4-46E0-ACA7E9310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xmlns="" id="{68AC7A1D-956C-248F-505A-378F7634C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xmlns="" id="{62F5D5F5-C525-C723-836F-46C4DF388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TextBox 20">
            <a:extLst>
              <a:ext uri="{FF2B5EF4-FFF2-40B4-BE49-F238E27FC236}">
                <a16:creationId xmlns:a16="http://schemas.microsoft.com/office/drawing/2014/main" xmlns="" id="{5577286D-7A4D-9787-34AD-59A76F23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30" name="Group 36">
            <a:extLst>
              <a:ext uri="{FF2B5EF4-FFF2-40B4-BE49-F238E27FC236}">
                <a16:creationId xmlns:a16="http://schemas.microsoft.com/office/drawing/2014/main" xmlns="" id="{9A62C9FA-3593-E626-CEE5-914859FF7E2F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xmlns="" id="{42D40DA1-E7FF-9698-67CF-D3909C67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xmlns="" id="{C4C593AA-A582-098F-333F-68B8A3DE0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xmlns="" id="{16191B41-F568-95B3-1326-9209C3C1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xmlns="" id="{F7539ED9-D608-2739-E6A6-62C2C775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xmlns="" id="{99CC9269-96D6-4409-B756-55E74B349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xmlns="" id="{845578AC-E57E-7C49-2DA3-E2471DDC8FE9}"/>
              </a:ext>
            </a:extLst>
          </p:cNvPr>
          <p:cNvGrpSpPr>
            <a:grpSpLocks/>
          </p:cNvGrpSpPr>
          <p:nvPr/>
        </p:nvGrpSpPr>
        <p:grpSpPr bwMode="auto">
          <a:xfrm>
            <a:off x="9229810" y="2362200"/>
            <a:ext cx="152400" cy="533400"/>
            <a:chOff x="5958" y="5088"/>
            <a:chExt cx="96" cy="336"/>
          </a:xfrm>
        </p:grpSpPr>
        <p:sp>
          <p:nvSpPr>
            <p:cNvPr id="11" name="Oval 45">
              <a:extLst>
                <a:ext uri="{FF2B5EF4-FFF2-40B4-BE49-F238E27FC236}">
                  <a16:creationId xmlns:a16="http://schemas.microsoft.com/office/drawing/2014/main" xmlns="" id="{BF35DFDA-20FE-C216-CC1E-18A692667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46">
              <a:extLst>
                <a:ext uri="{FF2B5EF4-FFF2-40B4-BE49-F238E27FC236}">
                  <a16:creationId xmlns:a16="http://schemas.microsoft.com/office/drawing/2014/main" xmlns="" id="{E82858F6-0041-646B-B973-EC7A31E0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47">
              <a:extLst>
                <a:ext uri="{FF2B5EF4-FFF2-40B4-BE49-F238E27FC236}">
                  <a16:creationId xmlns:a16="http://schemas.microsoft.com/office/drawing/2014/main" xmlns="" id="{557F98C0-023D-E89E-725A-17CAC2305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48">
              <a:extLst>
                <a:ext uri="{FF2B5EF4-FFF2-40B4-BE49-F238E27FC236}">
                  <a16:creationId xmlns:a16="http://schemas.microsoft.com/office/drawing/2014/main" xmlns="" id="{C049B4DB-7270-17EE-9660-0D10E61FE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49">
              <a:extLst>
                <a:ext uri="{FF2B5EF4-FFF2-40B4-BE49-F238E27FC236}">
                  <a16:creationId xmlns:a16="http://schemas.microsoft.com/office/drawing/2014/main" xmlns="" id="{267B483A-9843-72A8-7E99-DC817AE9A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50">
            <a:extLst>
              <a:ext uri="{FF2B5EF4-FFF2-40B4-BE49-F238E27FC236}">
                <a16:creationId xmlns:a16="http://schemas.microsoft.com/office/drawing/2014/main" xmlns="" id="{CD82BFE0-D37B-5A00-4378-272ED0A38DCB}"/>
              </a:ext>
            </a:extLst>
          </p:cNvPr>
          <p:cNvGrpSpPr>
            <a:grpSpLocks/>
          </p:cNvGrpSpPr>
          <p:nvPr/>
        </p:nvGrpSpPr>
        <p:grpSpPr bwMode="auto">
          <a:xfrm>
            <a:off x="8848810" y="2438400"/>
            <a:ext cx="152400" cy="533400"/>
            <a:chOff x="5958" y="5088"/>
            <a:chExt cx="96" cy="336"/>
          </a:xfrm>
        </p:grpSpPr>
        <p:sp>
          <p:nvSpPr>
            <p:cNvPr id="17" name="Oval 51">
              <a:extLst>
                <a:ext uri="{FF2B5EF4-FFF2-40B4-BE49-F238E27FC236}">
                  <a16:creationId xmlns:a16="http://schemas.microsoft.com/office/drawing/2014/main" xmlns="" id="{101A6B53-9512-472A-D84E-17C4F1016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52">
              <a:extLst>
                <a:ext uri="{FF2B5EF4-FFF2-40B4-BE49-F238E27FC236}">
                  <a16:creationId xmlns:a16="http://schemas.microsoft.com/office/drawing/2014/main" xmlns="" id="{058D01F1-6B9E-D94A-794A-8B8570025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53">
              <a:extLst>
                <a:ext uri="{FF2B5EF4-FFF2-40B4-BE49-F238E27FC236}">
                  <a16:creationId xmlns:a16="http://schemas.microsoft.com/office/drawing/2014/main" xmlns="" id="{FE53D4DA-1539-88CD-3F95-A79F070A8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54">
              <a:extLst>
                <a:ext uri="{FF2B5EF4-FFF2-40B4-BE49-F238E27FC236}">
                  <a16:creationId xmlns:a16="http://schemas.microsoft.com/office/drawing/2014/main" xmlns="" id="{F357F980-5F3A-8DC7-DD8E-E78C96535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55">
              <a:extLst>
                <a:ext uri="{FF2B5EF4-FFF2-40B4-BE49-F238E27FC236}">
                  <a16:creationId xmlns:a16="http://schemas.microsoft.com/office/drawing/2014/main" xmlns="" id="{735257AC-0601-42F2-77E3-FD76A67B3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" name="Group 56">
            <a:extLst>
              <a:ext uri="{FF2B5EF4-FFF2-40B4-BE49-F238E27FC236}">
                <a16:creationId xmlns:a16="http://schemas.microsoft.com/office/drawing/2014/main" xmlns="" id="{CB420C1D-B189-9244-95CE-8229878F0833}"/>
              </a:ext>
            </a:extLst>
          </p:cNvPr>
          <p:cNvGrpSpPr>
            <a:grpSpLocks/>
          </p:cNvGrpSpPr>
          <p:nvPr/>
        </p:nvGrpSpPr>
        <p:grpSpPr bwMode="auto">
          <a:xfrm>
            <a:off x="9163135" y="2667000"/>
            <a:ext cx="152400" cy="533400"/>
            <a:chOff x="5958" y="5088"/>
            <a:chExt cx="96" cy="336"/>
          </a:xfrm>
        </p:grpSpPr>
        <p:sp>
          <p:nvSpPr>
            <p:cNvPr id="69" name="Oval 57">
              <a:extLst>
                <a:ext uri="{FF2B5EF4-FFF2-40B4-BE49-F238E27FC236}">
                  <a16:creationId xmlns:a16="http://schemas.microsoft.com/office/drawing/2014/main" xmlns="" id="{70E14E09-6CE2-23CF-A3A3-FF9AA5F2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Line 58">
              <a:extLst>
                <a:ext uri="{FF2B5EF4-FFF2-40B4-BE49-F238E27FC236}">
                  <a16:creationId xmlns:a16="http://schemas.microsoft.com/office/drawing/2014/main" xmlns="" id="{3D397B8F-075F-C6E1-C0BB-8259100FF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59">
              <a:extLst>
                <a:ext uri="{FF2B5EF4-FFF2-40B4-BE49-F238E27FC236}">
                  <a16:creationId xmlns:a16="http://schemas.microsoft.com/office/drawing/2014/main" xmlns="" id="{D7EE3BB9-D888-08B9-3FEF-48FAEF4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60">
              <a:extLst>
                <a:ext uri="{FF2B5EF4-FFF2-40B4-BE49-F238E27FC236}">
                  <a16:creationId xmlns:a16="http://schemas.microsoft.com/office/drawing/2014/main" xmlns="" id="{B4F2B6F1-BE05-A1E2-83AF-7E71C352D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Line 61">
              <a:extLst>
                <a:ext uri="{FF2B5EF4-FFF2-40B4-BE49-F238E27FC236}">
                  <a16:creationId xmlns:a16="http://schemas.microsoft.com/office/drawing/2014/main" xmlns="" id="{42A78E4D-4E7B-DD38-E256-F250707CA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4" name="Group 56">
            <a:extLst>
              <a:ext uri="{FF2B5EF4-FFF2-40B4-BE49-F238E27FC236}">
                <a16:creationId xmlns:a16="http://schemas.microsoft.com/office/drawing/2014/main" xmlns="" id="{3BA67D3F-C925-0A61-6248-C103ED010358}"/>
              </a:ext>
            </a:extLst>
          </p:cNvPr>
          <p:cNvGrpSpPr>
            <a:grpSpLocks/>
          </p:cNvGrpSpPr>
          <p:nvPr/>
        </p:nvGrpSpPr>
        <p:grpSpPr bwMode="auto">
          <a:xfrm>
            <a:off x="8934534" y="2705100"/>
            <a:ext cx="152400" cy="533400"/>
            <a:chOff x="5958" y="5088"/>
            <a:chExt cx="96" cy="336"/>
          </a:xfrm>
        </p:grpSpPr>
        <p:sp>
          <p:nvSpPr>
            <p:cNvPr id="75" name="Oval 57">
              <a:extLst>
                <a:ext uri="{FF2B5EF4-FFF2-40B4-BE49-F238E27FC236}">
                  <a16:creationId xmlns:a16="http://schemas.microsoft.com/office/drawing/2014/main" xmlns="" id="{6DEEE919-8D62-490C-57FA-8E09ABAA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Line 58">
              <a:extLst>
                <a:ext uri="{FF2B5EF4-FFF2-40B4-BE49-F238E27FC236}">
                  <a16:creationId xmlns:a16="http://schemas.microsoft.com/office/drawing/2014/main" xmlns="" id="{050F10A8-43EF-E7C0-2E9C-CCDBFAE21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59">
              <a:extLst>
                <a:ext uri="{FF2B5EF4-FFF2-40B4-BE49-F238E27FC236}">
                  <a16:creationId xmlns:a16="http://schemas.microsoft.com/office/drawing/2014/main" xmlns="" id="{72F27C3E-8B8F-21CA-2F68-C46450D67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60">
              <a:extLst>
                <a:ext uri="{FF2B5EF4-FFF2-40B4-BE49-F238E27FC236}">
                  <a16:creationId xmlns:a16="http://schemas.microsoft.com/office/drawing/2014/main" xmlns="" id="{CCC8B429-D9C4-5C50-1F9D-E2A07BA7C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xmlns="" id="{13812380-60BE-770D-95F0-89814F7AB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xmlns="" id="{1D179148-FC2B-C6BE-92BD-304ADE2BAA18}"/>
              </a:ext>
            </a:extLst>
          </p:cNvPr>
          <p:cNvGrpSpPr>
            <a:grpSpLocks/>
          </p:cNvGrpSpPr>
          <p:nvPr/>
        </p:nvGrpSpPr>
        <p:grpSpPr bwMode="auto">
          <a:xfrm>
            <a:off x="8943266" y="2247900"/>
            <a:ext cx="152400" cy="533400"/>
            <a:chOff x="5958" y="5088"/>
            <a:chExt cx="96" cy="336"/>
          </a:xfrm>
        </p:grpSpPr>
        <p:sp>
          <p:nvSpPr>
            <p:cNvPr id="81" name="Oval 57">
              <a:extLst>
                <a:ext uri="{FF2B5EF4-FFF2-40B4-BE49-F238E27FC236}">
                  <a16:creationId xmlns:a16="http://schemas.microsoft.com/office/drawing/2014/main" xmlns="" id="{6B4D20A0-4CEF-1C2C-EA27-BB1DDE52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Line 58">
              <a:extLst>
                <a:ext uri="{FF2B5EF4-FFF2-40B4-BE49-F238E27FC236}">
                  <a16:creationId xmlns:a16="http://schemas.microsoft.com/office/drawing/2014/main" xmlns="" id="{53E0628A-2155-B8B3-F9E1-62E57CB4F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59">
              <a:extLst>
                <a:ext uri="{FF2B5EF4-FFF2-40B4-BE49-F238E27FC236}">
                  <a16:creationId xmlns:a16="http://schemas.microsoft.com/office/drawing/2014/main" xmlns="" id="{4A57AB62-CD1D-7732-202B-9D0B7853D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60">
              <a:extLst>
                <a:ext uri="{FF2B5EF4-FFF2-40B4-BE49-F238E27FC236}">
                  <a16:creationId xmlns:a16="http://schemas.microsoft.com/office/drawing/2014/main" xmlns="" id="{E70544B1-D1A5-1C06-EC60-3AE07A45D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Line 61">
              <a:extLst>
                <a:ext uri="{FF2B5EF4-FFF2-40B4-BE49-F238E27FC236}">
                  <a16:creationId xmlns:a16="http://schemas.microsoft.com/office/drawing/2014/main" xmlns="" id="{20207EC5-B943-66D1-DE5F-B79A119FB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6" name="Rounded Rectangle 6">
            <a:extLst>
              <a:ext uri="{FF2B5EF4-FFF2-40B4-BE49-F238E27FC236}">
                <a16:creationId xmlns:a16="http://schemas.microsoft.com/office/drawing/2014/main" xmlns="" id="{D233FE13-9F46-5C5A-E332-A0CBB45873D7}"/>
              </a:ext>
            </a:extLst>
          </p:cNvPr>
          <p:cNvSpPr/>
          <p:nvPr/>
        </p:nvSpPr>
        <p:spPr bwMode="auto">
          <a:xfrm>
            <a:off x="777790" y="2324100"/>
            <a:ext cx="6736028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body is one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though all its parts are many,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form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body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were all baptized by one Spirit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body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12:12-13)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2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9">
            <a:extLst>
              <a:ext uri="{FF2B5EF4-FFF2-40B4-BE49-F238E27FC236}">
                <a16:creationId xmlns:a16="http://schemas.microsoft.com/office/drawing/2014/main" xmlns="" id="{DBBF2ACC-A673-7857-906B-F3EA12596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609" y="254862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139">
            <a:extLst>
              <a:ext uri="{FF2B5EF4-FFF2-40B4-BE49-F238E27FC236}">
                <a16:creationId xmlns:a16="http://schemas.microsoft.com/office/drawing/2014/main" xmlns="" id="{560599F7-65FE-F831-F8D5-9F8DDAB54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314" y="255428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39">
            <a:extLst>
              <a:ext uri="{FF2B5EF4-FFF2-40B4-BE49-F238E27FC236}">
                <a16:creationId xmlns:a16="http://schemas.microsoft.com/office/drawing/2014/main" xmlns="" id="{0CC02FED-5655-9C22-FCA8-B8CEC5CC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436" y="2474686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39">
            <a:extLst>
              <a:ext uri="{FF2B5EF4-FFF2-40B4-BE49-F238E27FC236}">
                <a16:creationId xmlns:a16="http://schemas.microsoft.com/office/drawing/2014/main" xmlns="" id="{FE3D30AD-9F2F-25E0-48A2-3877D747E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2477861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39">
            <a:extLst>
              <a:ext uri="{FF2B5EF4-FFF2-40B4-BE49-F238E27FC236}">
                <a16:creationId xmlns:a16="http://schemas.microsoft.com/office/drawing/2014/main" xmlns="" id="{3B848446-61E8-8D21-8E19-986521457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610" y="3250293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139">
            <a:extLst>
              <a:ext uri="{FF2B5EF4-FFF2-40B4-BE49-F238E27FC236}">
                <a16:creationId xmlns:a16="http://schemas.microsoft.com/office/drawing/2014/main" xmlns="" id="{CFAA73CA-6E83-9E21-5B7B-4CD015905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378" y="3248025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139">
            <a:extLst>
              <a:ext uri="{FF2B5EF4-FFF2-40B4-BE49-F238E27FC236}">
                <a16:creationId xmlns:a16="http://schemas.microsoft.com/office/drawing/2014/main" xmlns="" id="{083664D1-F6F8-DE57-F314-CAFD9E5CA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540" y="877888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Oval 139">
            <a:extLst>
              <a:ext uri="{FF2B5EF4-FFF2-40B4-BE49-F238E27FC236}">
                <a16:creationId xmlns:a16="http://schemas.microsoft.com/office/drawing/2014/main" xmlns="" id="{2B028325-8A0D-4E67-0C81-B55E92932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356" y="871538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139">
            <a:extLst>
              <a:ext uri="{FF2B5EF4-FFF2-40B4-BE49-F238E27FC236}">
                <a16:creationId xmlns:a16="http://schemas.microsoft.com/office/drawing/2014/main" xmlns="" id="{7EDF330B-ACAC-D660-5C5F-12867317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551" y="163603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139">
            <a:extLst>
              <a:ext uri="{FF2B5EF4-FFF2-40B4-BE49-F238E27FC236}">
                <a16:creationId xmlns:a16="http://schemas.microsoft.com/office/drawing/2014/main" xmlns="" id="{4A1B0070-E8BD-A5D4-040E-63B47D82A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256" y="1641703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139">
            <a:extLst>
              <a:ext uri="{FF2B5EF4-FFF2-40B4-BE49-F238E27FC236}">
                <a16:creationId xmlns:a16="http://schemas.microsoft.com/office/drawing/2014/main" xmlns="" id="{B4EAD9A6-569B-6E1A-4EC5-2C9AE605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378" y="156210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139">
            <a:extLst>
              <a:ext uri="{FF2B5EF4-FFF2-40B4-BE49-F238E27FC236}">
                <a16:creationId xmlns:a16="http://schemas.microsoft.com/office/drawing/2014/main" xmlns="" id="{E5E6AF62-1406-8880-EC8A-A1907219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317" y="1565275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39">
            <a:extLst>
              <a:ext uri="{FF2B5EF4-FFF2-40B4-BE49-F238E27FC236}">
                <a16:creationId xmlns:a16="http://schemas.microsoft.com/office/drawing/2014/main" xmlns="" id="{449A85C5-41DB-29B8-B8FD-37B6BA8E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552" y="2337707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39">
            <a:extLst>
              <a:ext uri="{FF2B5EF4-FFF2-40B4-BE49-F238E27FC236}">
                <a16:creationId xmlns:a16="http://schemas.microsoft.com/office/drawing/2014/main" xmlns="" id="{8E94BDC2-8693-3C03-C717-BB718D51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2320" y="233543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139">
            <a:extLst>
              <a:ext uri="{FF2B5EF4-FFF2-40B4-BE49-F238E27FC236}">
                <a16:creationId xmlns:a16="http://schemas.microsoft.com/office/drawing/2014/main" xmlns="" id="{FF946B0B-D94B-6A98-A743-7B2AA252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178" y="263933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139">
            <a:extLst>
              <a:ext uri="{FF2B5EF4-FFF2-40B4-BE49-F238E27FC236}">
                <a16:creationId xmlns:a16="http://schemas.microsoft.com/office/drawing/2014/main" xmlns="" id="{D394B71B-59C3-EBB4-34F7-4D50017D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994" y="263298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139">
            <a:extLst>
              <a:ext uri="{FF2B5EF4-FFF2-40B4-BE49-F238E27FC236}">
                <a16:creationId xmlns:a16="http://schemas.microsoft.com/office/drawing/2014/main" xmlns="" id="{5252161E-2151-113E-9F58-9C5F2FD63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189" y="339748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139">
            <a:extLst>
              <a:ext uri="{FF2B5EF4-FFF2-40B4-BE49-F238E27FC236}">
                <a16:creationId xmlns:a16="http://schemas.microsoft.com/office/drawing/2014/main" xmlns="" id="{50FDCEF9-6614-3631-76A7-D8F17C781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894" y="340314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139">
            <a:extLst>
              <a:ext uri="{FF2B5EF4-FFF2-40B4-BE49-F238E27FC236}">
                <a16:creationId xmlns:a16="http://schemas.microsoft.com/office/drawing/2014/main" xmlns="" id="{0747C917-7E2E-8B67-627F-097D50C18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016" y="3323546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139">
            <a:extLst>
              <a:ext uri="{FF2B5EF4-FFF2-40B4-BE49-F238E27FC236}">
                <a16:creationId xmlns:a16="http://schemas.microsoft.com/office/drawing/2014/main" xmlns="" id="{48C209BC-150E-1090-7C8C-853B6D37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955" y="3326721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139">
            <a:extLst>
              <a:ext uri="{FF2B5EF4-FFF2-40B4-BE49-F238E27FC236}">
                <a16:creationId xmlns:a16="http://schemas.microsoft.com/office/drawing/2014/main" xmlns="" id="{B3005D1F-190A-8143-906D-FD27FF23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190" y="4099153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139">
            <a:extLst>
              <a:ext uri="{FF2B5EF4-FFF2-40B4-BE49-F238E27FC236}">
                <a16:creationId xmlns:a16="http://schemas.microsoft.com/office/drawing/2014/main" xmlns="" id="{27FC7895-5508-5DB3-DD0A-7C5C65096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958" y="4096885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139">
            <a:extLst>
              <a:ext uri="{FF2B5EF4-FFF2-40B4-BE49-F238E27FC236}">
                <a16:creationId xmlns:a16="http://schemas.microsoft.com/office/drawing/2014/main" xmlns="" id="{672B28AF-9EA7-4200-A7F3-1BF623BB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052" y="320040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139">
            <a:extLst>
              <a:ext uri="{FF2B5EF4-FFF2-40B4-BE49-F238E27FC236}">
                <a16:creationId xmlns:a16="http://schemas.microsoft.com/office/drawing/2014/main" xmlns="" id="{55C0E6D0-A909-7495-03C5-E47364F0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868" y="319405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139">
            <a:extLst>
              <a:ext uri="{FF2B5EF4-FFF2-40B4-BE49-F238E27FC236}">
                <a16:creationId xmlns:a16="http://schemas.microsoft.com/office/drawing/2014/main" xmlns="" id="{110DF517-4EAB-88F3-DC45-8634D78BE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063" y="3958546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139">
            <a:extLst>
              <a:ext uri="{FF2B5EF4-FFF2-40B4-BE49-F238E27FC236}">
                <a16:creationId xmlns:a16="http://schemas.microsoft.com/office/drawing/2014/main" xmlns="" id="{6EA35DC1-614D-51B6-C960-785379A30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768" y="3964215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139">
            <a:extLst>
              <a:ext uri="{FF2B5EF4-FFF2-40B4-BE49-F238E27FC236}">
                <a16:creationId xmlns:a16="http://schemas.microsoft.com/office/drawing/2014/main" xmlns="" id="{F6D096B9-7B4A-3BEC-0E9C-113B9413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890" y="3884612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139">
            <a:extLst>
              <a:ext uri="{FF2B5EF4-FFF2-40B4-BE49-F238E27FC236}">
                <a16:creationId xmlns:a16="http://schemas.microsoft.com/office/drawing/2014/main" xmlns="" id="{8B0B3116-FB1F-92C0-4633-AE98BEADC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829" y="3887787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139">
            <a:extLst>
              <a:ext uri="{FF2B5EF4-FFF2-40B4-BE49-F238E27FC236}">
                <a16:creationId xmlns:a16="http://schemas.microsoft.com/office/drawing/2014/main" xmlns="" id="{B666C1F4-D5DB-B99F-1B0F-FDD4FCE7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064" y="466021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139">
            <a:extLst>
              <a:ext uri="{FF2B5EF4-FFF2-40B4-BE49-F238E27FC236}">
                <a16:creationId xmlns:a16="http://schemas.microsoft.com/office/drawing/2014/main" xmlns="" id="{12FDBF8C-DAE7-3274-428C-8A19C987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2832" y="4657951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139">
            <a:extLst>
              <a:ext uri="{FF2B5EF4-FFF2-40B4-BE49-F238E27FC236}">
                <a16:creationId xmlns:a16="http://schemas.microsoft.com/office/drawing/2014/main" xmlns="" id="{2E079E7B-6646-B47E-A5F2-730B3ED19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579" y="7279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139">
            <a:extLst>
              <a:ext uri="{FF2B5EF4-FFF2-40B4-BE49-F238E27FC236}">
                <a16:creationId xmlns:a16="http://schemas.microsoft.com/office/drawing/2014/main" xmlns="" id="{70BC6167-367B-A9AB-CEEC-3FBEA682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395" y="6644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Oval 139">
            <a:extLst>
              <a:ext uri="{FF2B5EF4-FFF2-40B4-BE49-F238E27FC236}">
                <a16:creationId xmlns:a16="http://schemas.microsoft.com/office/drawing/2014/main" xmlns="" id="{AD919E1F-3BEE-4861-8901-CF782DCF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590" y="830945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Oval 139">
            <a:extLst>
              <a:ext uri="{FF2B5EF4-FFF2-40B4-BE49-F238E27FC236}">
                <a16:creationId xmlns:a16="http://schemas.microsoft.com/office/drawing/2014/main" xmlns="" id="{69225F01-3966-14A3-0488-D71FC0A73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295" y="83661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139">
            <a:extLst>
              <a:ext uri="{FF2B5EF4-FFF2-40B4-BE49-F238E27FC236}">
                <a16:creationId xmlns:a16="http://schemas.microsoft.com/office/drawing/2014/main" xmlns="" id="{4CC2A083-1FA1-42B2-DBB3-281CDCD4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417" y="757011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139">
            <a:extLst>
              <a:ext uri="{FF2B5EF4-FFF2-40B4-BE49-F238E27FC236}">
                <a16:creationId xmlns:a16="http://schemas.microsoft.com/office/drawing/2014/main" xmlns="" id="{3B430E52-D75F-883A-9EE0-F40F562C7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356" y="760186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139">
            <a:extLst>
              <a:ext uri="{FF2B5EF4-FFF2-40B4-BE49-F238E27FC236}">
                <a16:creationId xmlns:a16="http://schemas.microsoft.com/office/drawing/2014/main" xmlns="" id="{98179908-DC6A-EBA6-89B0-884F8609A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91" y="1532618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139">
            <a:extLst>
              <a:ext uri="{FF2B5EF4-FFF2-40B4-BE49-F238E27FC236}">
                <a16:creationId xmlns:a16="http://schemas.microsoft.com/office/drawing/2014/main" xmlns="" id="{60173A01-B3B1-2FC8-6506-CE54DDEB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359" y="153035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139">
            <a:extLst>
              <a:ext uri="{FF2B5EF4-FFF2-40B4-BE49-F238E27FC236}">
                <a16:creationId xmlns:a16="http://schemas.microsoft.com/office/drawing/2014/main" xmlns="" id="{DEF2F034-15BC-8373-2F9C-4C7DAC280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30" y="257403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139">
            <a:extLst>
              <a:ext uri="{FF2B5EF4-FFF2-40B4-BE49-F238E27FC236}">
                <a16:creationId xmlns:a16="http://schemas.microsoft.com/office/drawing/2014/main" xmlns="" id="{612AFB7D-2B02-BCA6-0BF4-0B068E78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46" y="251053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139">
            <a:extLst>
              <a:ext uri="{FF2B5EF4-FFF2-40B4-BE49-F238E27FC236}">
                <a16:creationId xmlns:a16="http://schemas.microsoft.com/office/drawing/2014/main" xmlns="" id="{52168706-89E0-3467-8B4C-2B0FFDDB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41" y="1015549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139">
            <a:extLst>
              <a:ext uri="{FF2B5EF4-FFF2-40B4-BE49-F238E27FC236}">
                <a16:creationId xmlns:a16="http://schemas.microsoft.com/office/drawing/2014/main" xmlns="" id="{3528F738-6858-5A88-0CA1-9CE65761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946" y="1021218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139">
            <a:extLst>
              <a:ext uri="{FF2B5EF4-FFF2-40B4-BE49-F238E27FC236}">
                <a16:creationId xmlns:a16="http://schemas.microsoft.com/office/drawing/2014/main" xmlns="" id="{4CCDAB6F-101D-9B29-76EE-E566CEF5B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068" y="941615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Oval 139">
            <a:extLst>
              <a:ext uri="{FF2B5EF4-FFF2-40B4-BE49-F238E27FC236}">
                <a16:creationId xmlns:a16="http://schemas.microsoft.com/office/drawing/2014/main" xmlns="" id="{44FD251C-33AD-0A4A-3AFF-034CA2EA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007" y="944790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Oval 139">
            <a:extLst>
              <a:ext uri="{FF2B5EF4-FFF2-40B4-BE49-F238E27FC236}">
                <a16:creationId xmlns:a16="http://schemas.microsoft.com/office/drawing/2014/main" xmlns="" id="{874D43C7-F532-E5F2-1138-BBEF541B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598" y="179047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Oval 139">
            <a:extLst>
              <a:ext uri="{FF2B5EF4-FFF2-40B4-BE49-F238E27FC236}">
                <a16:creationId xmlns:a16="http://schemas.microsoft.com/office/drawing/2014/main" xmlns="" id="{A2E221D7-D744-9F61-AE92-4F4B68410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414" y="1784124"/>
            <a:ext cx="664369" cy="757464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1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The Body of Christ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This is something God has done</a:t>
            </a:r>
          </a:p>
          <a:p>
            <a:pPr marL="0" indent="0"/>
            <a:r>
              <a:rPr lang="en-US" dirty="0"/>
              <a:t>You can be part of the Body of Christ</a:t>
            </a:r>
          </a:p>
          <a:p>
            <a:pPr marL="0" indent="0"/>
            <a:r>
              <a:rPr lang="en-US" dirty="0"/>
              <a:t>We must see and believe this reality</a:t>
            </a:r>
          </a:p>
          <a:p>
            <a:pPr marL="0" indent="0"/>
            <a:r>
              <a:rPr lang="en-US" dirty="0"/>
              <a:t>We must present ourselves to be used by Him</a:t>
            </a:r>
          </a:p>
          <a:p>
            <a:pPr marL="0" indent="0"/>
            <a:r>
              <a:rPr lang="en-US" dirty="0"/>
              <a:t>We must “exert every effort”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Ephesians 4:7-16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496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Ephesians 4:17-19 – Life Without God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Make every effort to preserve </a:t>
            </a:r>
            <a:br>
              <a:rPr lang="en-US" dirty="0"/>
            </a:br>
            <a:r>
              <a:rPr lang="en-US" dirty="0"/>
              <a:t>the unity of the Spirit…</a:t>
            </a:r>
          </a:p>
          <a:p>
            <a:r>
              <a:rPr lang="en-US" baseline="30000" dirty="0"/>
              <a:t>4</a:t>
            </a:r>
            <a:r>
              <a:rPr lang="en-US" dirty="0"/>
              <a:t> There is one body and one Spirit,</a:t>
            </a:r>
          </a:p>
          <a:p>
            <a:r>
              <a:rPr lang="en-US" dirty="0"/>
              <a:t>	just as you were called to one hope </a:t>
            </a:r>
            <a:br>
              <a:rPr lang="en-US" dirty="0"/>
            </a:br>
            <a:r>
              <a:rPr lang="en-US" dirty="0"/>
              <a:t>when you were called;</a:t>
            </a:r>
          </a:p>
          <a:p>
            <a:r>
              <a:rPr lang="en-US" baseline="30000" dirty="0"/>
              <a:t>5</a:t>
            </a:r>
            <a:r>
              <a:rPr lang="en-US" dirty="0"/>
              <a:t> one Lord, one faith, one baptism;</a:t>
            </a:r>
          </a:p>
          <a:p>
            <a:r>
              <a:rPr lang="en-US" baseline="30000" dirty="0"/>
              <a:t>6</a:t>
            </a:r>
            <a:r>
              <a:rPr lang="en-US" dirty="0"/>
              <a:t> one God and Father of all, </a:t>
            </a:r>
            <a:br>
              <a:rPr lang="en-US" dirty="0"/>
            </a:br>
            <a:r>
              <a:rPr lang="en-US" dirty="0"/>
              <a:t>who is over all and through all and in all.</a:t>
            </a: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xmlns="" id="{0E74AD82-380E-D714-F9F5-83BC1544CC4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22" name="Oval 13">
              <a:extLst>
                <a:ext uri="{FF2B5EF4-FFF2-40B4-BE49-F238E27FC236}">
                  <a16:creationId xmlns:a16="http://schemas.microsoft.com/office/drawing/2014/main" xmlns="" id="{D295C0B6-9518-83AF-0363-C53BA099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xmlns="" id="{3789C350-853E-5162-98D2-DB411D024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xmlns="" id="{86AFB050-9B2B-D840-11F2-755395DA9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xmlns="" id="{6C533751-012C-F999-5C87-2D0983C68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xmlns="" id="{670BE71E-7E86-F1D4-46E0-ACA7E9310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xmlns="" id="{68AC7A1D-956C-248F-505A-378F7634C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xmlns="" id="{62F5D5F5-C525-C723-836F-46C4DF388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TextBox 20">
            <a:extLst>
              <a:ext uri="{FF2B5EF4-FFF2-40B4-BE49-F238E27FC236}">
                <a16:creationId xmlns:a16="http://schemas.microsoft.com/office/drawing/2014/main" xmlns="" id="{5577286D-7A4D-9787-34AD-59A76F23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30" name="Group 36">
            <a:extLst>
              <a:ext uri="{FF2B5EF4-FFF2-40B4-BE49-F238E27FC236}">
                <a16:creationId xmlns:a16="http://schemas.microsoft.com/office/drawing/2014/main" xmlns="" id="{9A62C9FA-3593-E626-CEE5-914859FF7E2F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xmlns="" id="{42D40DA1-E7FF-9698-67CF-D3909C67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xmlns="" id="{C4C593AA-A582-098F-333F-68B8A3DE0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xmlns="" id="{16191B41-F568-95B3-1326-9209C3C1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xmlns="" id="{F7539ED9-D608-2739-E6A6-62C2C775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xmlns="" id="{99CC9269-96D6-4409-B756-55E74B349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xmlns="" id="{845578AC-E57E-7C49-2DA3-E2471DDC8FE9}"/>
              </a:ext>
            </a:extLst>
          </p:cNvPr>
          <p:cNvGrpSpPr>
            <a:grpSpLocks/>
          </p:cNvGrpSpPr>
          <p:nvPr/>
        </p:nvGrpSpPr>
        <p:grpSpPr bwMode="auto">
          <a:xfrm>
            <a:off x="9229810" y="2362200"/>
            <a:ext cx="152400" cy="533400"/>
            <a:chOff x="5958" y="5088"/>
            <a:chExt cx="96" cy="336"/>
          </a:xfrm>
        </p:grpSpPr>
        <p:sp>
          <p:nvSpPr>
            <p:cNvPr id="11" name="Oval 45">
              <a:extLst>
                <a:ext uri="{FF2B5EF4-FFF2-40B4-BE49-F238E27FC236}">
                  <a16:creationId xmlns:a16="http://schemas.microsoft.com/office/drawing/2014/main" xmlns="" id="{BF35DFDA-20FE-C216-CC1E-18A692667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46">
              <a:extLst>
                <a:ext uri="{FF2B5EF4-FFF2-40B4-BE49-F238E27FC236}">
                  <a16:creationId xmlns:a16="http://schemas.microsoft.com/office/drawing/2014/main" xmlns="" id="{E82858F6-0041-646B-B973-EC7A31E0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47">
              <a:extLst>
                <a:ext uri="{FF2B5EF4-FFF2-40B4-BE49-F238E27FC236}">
                  <a16:creationId xmlns:a16="http://schemas.microsoft.com/office/drawing/2014/main" xmlns="" id="{557F98C0-023D-E89E-725A-17CAC2305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48">
              <a:extLst>
                <a:ext uri="{FF2B5EF4-FFF2-40B4-BE49-F238E27FC236}">
                  <a16:creationId xmlns:a16="http://schemas.microsoft.com/office/drawing/2014/main" xmlns="" id="{C049B4DB-7270-17EE-9660-0D10E61FE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49">
              <a:extLst>
                <a:ext uri="{FF2B5EF4-FFF2-40B4-BE49-F238E27FC236}">
                  <a16:creationId xmlns:a16="http://schemas.microsoft.com/office/drawing/2014/main" xmlns="" id="{267B483A-9843-72A8-7E99-DC817AE9A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50">
            <a:extLst>
              <a:ext uri="{FF2B5EF4-FFF2-40B4-BE49-F238E27FC236}">
                <a16:creationId xmlns:a16="http://schemas.microsoft.com/office/drawing/2014/main" xmlns="" id="{CD82BFE0-D37B-5A00-4378-272ED0A38DCB}"/>
              </a:ext>
            </a:extLst>
          </p:cNvPr>
          <p:cNvGrpSpPr>
            <a:grpSpLocks/>
          </p:cNvGrpSpPr>
          <p:nvPr/>
        </p:nvGrpSpPr>
        <p:grpSpPr bwMode="auto">
          <a:xfrm>
            <a:off x="8848810" y="2438400"/>
            <a:ext cx="152400" cy="533400"/>
            <a:chOff x="5958" y="5088"/>
            <a:chExt cx="96" cy="336"/>
          </a:xfrm>
        </p:grpSpPr>
        <p:sp>
          <p:nvSpPr>
            <p:cNvPr id="17" name="Oval 51">
              <a:extLst>
                <a:ext uri="{FF2B5EF4-FFF2-40B4-BE49-F238E27FC236}">
                  <a16:creationId xmlns:a16="http://schemas.microsoft.com/office/drawing/2014/main" xmlns="" id="{101A6B53-9512-472A-D84E-17C4F1016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52">
              <a:extLst>
                <a:ext uri="{FF2B5EF4-FFF2-40B4-BE49-F238E27FC236}">
                  <a16:creationId xmlns:a16="http://schemas.microsoft.com/office/drawing/2014/main" xmlns="" id="{058D01F1-6B9E-D94A-794A-8B8570025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53">
              <a:extLst>
                <a:ext uri="{FF2B5EF4-FFF2-40B4-BE49-F238E27FC236}">
                  <a16:creationId xmlns:a16="http://schemas.microsoft.com/office/drawing/2014/main" xmlns="" id="{FE53D4DA-1539-88CD-3F95-A79F070A8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54">
              <a:extLst>
                <a:ext uri="{FF2B5EF4-FFF2-40B4-BE49-F238E27FC236}">
                  <a16:creationId xmlns:a16="http://schemas.microsoft.com/office/drawing/2014/main" xmlns="" id="{F357F980-5F3A-8DC7-DD8E-E78C96535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55">
              <a:extLst>
                <a:ext uri="{FF2B5EF4-FFF2-40B4-BE49-F238E27FC236}">
                  <a16:creationId xmlns:a16="http://schemas.microsoft.com/office/drawing/2014/main" xmlns="" id="{735257AC-0601-42F2-77E3-FD76A67B3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" name="Group 56">
            <a:extLst>
              <a:ext uri="{FF2B5EF4-FFF2-40B4-BE49-F238E27FC236}">
                <a16:creationId xmlns:a16="http://schemas.microsoft.com/office/drawing/2014/main" xmlns="" id="{CB420C1D-B189-9244-95CE-8229878F0833}"/>
              </a:ext>
            </a:extLst>
          </p:cNvPr>
          <p:cNvGrpSpPr>
            <a:grpSpLocks/>
          </p:cNvGrpSpPr>
          <p:nvPr/>
        </p:nvGrpSpPr>
        <p:grpSpPr bwMode="auto">
          <a:xfrm>
            <a:off x="9163135" y="2667000"/>
            <a:ext cx="152400" cy="533400"/>
            <a:chOff x="5958" y="5088"/>
            <a:chExt cx="96" cy="336"/>
          </a:xfrm>
        </p:grpSpPr>
        <p:sp>
          <p:nvSpPr>
            <p:cNvPr id="69" name="Oval 57">
              <a:extLst>
                <a:ext uri="{FF2B5EF4-FFF2-40B4-BE49-F238E27FC236}">
                  <a16:creationId xmlns:a16="http://schemas.microsoft.com/office/drawing/2014/main" xmlns="" id="{70E14E09-6CE2-23CF-A3A3-FF9AA5F2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Line 58">
              <a:extLst>
                <a:ext uri="{FF2B5EF4-FFF2-40B4-BE49-F238E27FC236}">
                  <a16:creationId xmlns:a16="http://schemas.microsoft.com/office/drawing/2014/main" xmlns="" id="{3D397B8F-075F-C6E1-C0BB-8259100FF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59">
              <a:extLst>
                <a:ext uri="{FF2B5EF4-FFF2-40B4-BE49-F238E27FC236}">
                  <a16:creationId xmlns:a16="http://schemas.microsoft.com/office/drawing/2014/main" xmlns="" id="{D7EE3BB9-D888-08B9-3FEF-48FAEF4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60">
              <a:extLst>
                <a:ext uri="{FF2B5EF4-FFF2-40B4-BE49-F238E27FC236}">
                  <a16:creationId xmlns:a16="http://schemas.microsoft.com/office/drawing/2014/main" xmlns="" id="{B4F2B6F1-BE05-A1E2-83AF-7E71C352D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Line 61">
              <a:extLst>
                <a:ext uri="{FF2B5EF4-FFF2-40B4-BE49-F238E27FC236}">
                  <a16:creationId xmlns:a16="http://schemas.microsoft.com/office/drawing/2014/main" xmlns="" id="{42A78E4D-4E7B-DD38-E256-F250707CA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4" name="Group 56">
            <a:extLst>
              <a:ext uri="{FF2B5EF4-FFF2-40B4-BE49-F238E27FC236}">
                <a16:creationId xmlns:a16="http://schemas.microsoft.com/office/drawing/2014/main" xmlns="" id="{3BA67D3F-C925-0A61-6248-C103ED010358}"/>
              </a:ext>
            </a:extLst>
          </p:cNvPr>
          <p:cNvGrpSpPr>
            <a:grpSpLocks/>
          </p:cNvGrpSpPr>
          <p:nvPr/>
        </p:nvGrpSpPr>
        <p:grpSpPr bwMode="auto">
          <a:xfrm>
            <a:off x="8934534" y="2705100"/>
            <a:ext cx="152400" cy="533400"/>
            <a:chOff x="5958" y="5088"/>
            <a:chExt cx="96" cy="336"/>
          </a:xfrm>
        </p:grpSpPr>
        <p:sp>
          <p:nvSpPr>
            <p:cNvPr id="75" name="Oval 57">
              <a:extLst>
                <a:ext uri="{FF2B5EF4-FFF2-40B4-BE49-F238E27FC236}">
                  <a16:creationId xmlns:a16="http://schemas.microsoft.com/office/drawing/2014/main" xmlns="" id="{6DEEE919-8D62-490C-57FA-8E09ABAA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Line 58">
              <a:extLst>
                <a:ext uri="{FF2B5EF4-FFF2-40B4-BE49-F238E27FC236}">
                  <a16:creationId xmlns:a16="http://schemas.microsoft.com/office/drawing/2014/main" xmlns="" id="{050F10A8-43EF-E7C0-2E9C-CCDBFAE21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59">
              <a:extLst>
                <a:ext uri="{FF2B5EF4-FFF2-40B4-BE49-F238E27FC236}">
                  <a16:creationId xmlns:a16="http://schemas.microsoft.com/office/drawing/2014/main" xmlns="" id="{72F27C3E-8B8F-21CA-2F68-C46450D67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60">
              <a:extLst>
                <a:ext uri="{FF2B5EF4-FFF2-40B4-BE49-F238E27FC236}">
                  <a16:creationId xmlns:a16="http://schemas.microsoft.com/office/drawing/2014/main" xmlns="" id="{CCC8B429-D9C4-5C50-1F9D-E2A07BA7C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xmlns="" id="{13812380-60BE-770D-95F0-89814F7AB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xmlns="" id="{1D179148-FC2B-C6BE-92BD-304ADE2BAA18}"/>
              </a:ext>
            </a:extLst>
          </p:cNvPr>
          <p:cNvGrpSpPr>
            <a:grpSpLocks/>
          </p:cNvGrpSpPr>
          <p:nvPr/>
        </p:nvGrpSpPr>
        <p:grpSpPr bwMode="auto">
          <a:xfrm>
            <a:off x="8943266" y="2247900"/>
            <a:ext cx="152400" cy="533400"/>
            <a:chOff x="5958" y="5088"/>
            <a:chExt cx="96" cy="336"/>
          </a:xfrm>
        </p:grpSpPr>
        <p:sp>
          <p:nvSpPr>
            <p:cNvPr id="81" name="Oval 57">
              <a:extLst>
                <a:ext uri="{FF2B5EF4-FFF2-40B4-BE49-F238E27FC236}">
                  <a16:creationId xmlns:a16="http://schemas.microsoft.com/office/drawing/2014/main" xmlns="" id="{6B4D20A0-4CEF-1C2C-EA27-BB1DDE52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Line 58">
              <a:extLst>
                <a:ext uri="{FF2B5EF4-FFF2-40B4-BE49-F238E27FC236}">
                  <a16:creationId xmlns:a16="http://schemas.microsoft.com/office/drawing/2014/main" xmlns="" id="{53E0628A-2155-B8B3-F9E1-62E57CB4F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59">
              <a:extLst>
                <a:ext uri="{FF2B5EF4-FFF2-40B4-BE49-F238E27FC236}">
                  <a16:creationId xmlns:a16="http://schemas.microsoft.com/office/drawing/2014/main" xmlns="" id="{4A57AB62-CD1D-7732-202B-9D0B7853D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60">
              <a:extLst>
                <a:ext uri="{FF2B5EF4-FFF2-40B4-BE49-F238E27FC236}">
                  <a16:creationId xmlns:a16="http://schemas.microsoft.com/office/drawing/2014/main" xmlns="" id="{E70544B1-D1A5-1C06-EC60-3AE07A45D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Line 61">
              <a:extLst>
                <a:ext uri="{FF2B5EF4-FFF2-40B4-BE49-F238E27FC236}">
                  <a16:creationId xmlns:a16="http://schemas.microsoft.com/office/drawing/2014/main" xmlns="" id="{20207EC5-B943-66D1-DE5F-B79A119FB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0153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every effort to preserve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/>
              <a:t>unity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Spirit…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There is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body and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Spirit,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just as you were called to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hope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were called;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Lord,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faith,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baptism;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God and Father of </a:t>
            </a:r>
            <a:r>
              <a:rPr lang="en-US" dirty="0"/>
              <a:t>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is over </a:t>
            </a:r>
            <a:r>
              <a:rPr lang="en-US" dirty="0"/>
              <a:t>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through </a:t>
            </a:r>
            <a:r>
              <a:rPr lang="en-US" dirty="0"/>
              <a:t>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in </a:t>
            </a:r>
            <a:r>
              <a:rPr lang="en-US" dirty="0"/>
              <a:t>all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xmlns="" id="{0E74AD82-380E-D714-F9F5-83BC1544CC4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22" name="Oval 13">
              <a:extLst>
                <a:ext uri="{FF2B5EF4-FFF2-40B4-BE49-F238E27FC236}">
                  <a16:creationId xmlns:a16="http://schemas.microsoft.com/office/drawing/2014/main" xmlns="" id="{D295C0B6-9518-83AF-0363-C53BA099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xmlns="" id="{3789C350-853E-5162-98D2-DB411D024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5">
              <a:extLst>
                <a:ext uri="{FF2B5EF4-FFF2-40B4-BE49-F238E27FC236}">
                  <a16:creationId xmlns:a16="http://schemas.microsoft.com/office/drawing/2014/main" xmlns="" id="{86AFB050-9B2B-D840-11F2-755395DA9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xmlns="" id="{6C533751-012C-F999-5C87-2D0983C68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xmlns="" id="{670BE71E-7E86-F1D4-46E0-ACA7E9310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xmlns="" id="{68AC7A1D-956C-248F-505A-378F7634C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xmlns="" id="{62F5D5F5-C525-C723-836F-46C4DF3882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TextBox 20">
            <a:extLst>
              <a:ext uri="{FF2B5EF4-FFF2-40B4-BE49-F238E27FC236}">
                <a16:creationId xmlns:a16="http://schemas.microsoft.com/office/drawing/2014/main" xmlns="" id="{5577286D-7A4D-9787-34AD-59A76F23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30" name="Group 36">
            <a:extLst>
              <a:ext uri="{FF2B5EF4-FFF2-40B4-BE49-F238E27FC236}">
                <a16:creationId xmlns:a16="http://schemas.microsoft.com/office/drawing/2014/main" xmlns="" id="{9A62C9FA-3593-E626-CEE5-914859FF7E2F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xmlns="" id="{42D40DA1-E7FF-9698-67CF-D3909C67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Line 15">
              <a:extLst>
                <a:ext uri="{FF2B5EF4-FFF2-40B4-BE49-F238E27FC236}">
                  <a16:creationId xmlns:a16="http://schemas.microsoft.com/office/drawing/2014/main" xmlns="" id="{C4C593AA-A582-098F-333F-68B8A3DE0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6">
              <a:extLst>
                <a:ext uri="{FF2B5EF4-FFF2-40B4-BE49-F238E27FC236}">
                  <a16:creationId xmlns:a16="http://schemas.microsoft.com/office/drawing/2014/main" xmlns="" id="{16191B41-F568-95B3-1326-9209C3C19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xmlns="" id="{F7539ED9-D608-2739-E6A6-62C2C775D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18">
              <a:extLst>
                <a:ext uri="{FF2B5EF4-FFF2-40B4-BE49-F238E27FC236}">
                  <a16:creationId xmlns:a16="http://schemas.microsoft.com/office/drawing/2014/main" xmlns="" id="{99CC9269-96D6-4409-B756-55E74B349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xmlns="" id="{845578AC-E57E-7C49-2DA3-E2471DDC8FE9}"/>
              </a:ext>
            </a:extLst>
          </p:cNvPr>
          <p:cNvGrpSpPr>
            <a:grpSpLocks/>
          </p:cNvGrpSpPr>
          <p:nvPr/>
        </p:nvGrpSpPr>
        <p:grpSpPr bwMode="auto">
          <a:xfrm>
            <a:off x="9229810" y="2362200"/>
            <a:ext cx="152400" cy="533400"/>
            <a:chOff x="5958" y="5088"/>
            <a:chExt cx="96" cy="336"/>
          </a:xfrm>
        </p:grpSpPr>
        <p:sp>
          <p:nvSpPr>
            <p:cNvPr id="11" name="Oval 45">
              <a:extLst>
                <a:ext uri="{FF2B5EF4-FFF2-40B4-BE49-F238E27FC236}">
                  <a16:creationId xmlns:a16="http://schemas.microsoft.com/office/drawing/2014/main" xmlns="" id="{BF35DFDA-20FE-C216-CC1E-18A692667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46">
              <a:extLst>
                <a:ext uri="{FF2B5EF4-FFF2-40B4-BE49-F238E27FC236}">
                  <a16:creationId xmlns:a16="http://schemas.microsoft.com/office/drawing/2014/main" xmlns="" id="{E82858F6-0041-646B-B973-EC7A31E07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47">
              <a:extLst>
                <a:ext uri="{FF2B5EF4-FFF2-40B4-BE49-F238E27FC236}">
                  <a16:creationId xmlns:a16="http://schemas.microsoft.com/office/drawing/2014/main" xmlns="" id="{557F98C0-023D-E89E-725A-17CAC2305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48">
              <a:extLst>
                <a:ext uri="{FF2B5EF4-FFF2-40B4-BE49-F238E27FC236}">
                  <a16:creationId xmlns:a16="http://schemas.microsoft.com/office/drawing/2014/main" xmlns="" id="{C049B4DB-7270-17EE-9660-0D10E61FE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49">
              <a:extLst>
                <a:ext uri="{FF2B5EF4-FFF2-40B4-BE49-F238E27FC236}">
                  <a16:creationId xmlns:a16="http://schemas.microsoft.com/office/drawing/2014/main" xmlns="" id="{267B483A-9843-72A8-7E99-DC817AE9A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50">
            <a:extLst>
              <a:ext uri="{FF2B5EF4-FFF2-40B4-BE49-F238E27FC236}">
                <a16:creationId xmlns:a16="http://schemas.microsoft.com/office/drawing/2014/main" xmlns="" id="{CD82BFE0-D37B-5A00-4378-272ED0A38DCB}"/>
              </a:ext>
            </a:extLst>
          </p:cNvPr>
          <p:cNvGrpSpPr>
            <a:grpSpLocks/>
          </p:cNvGrpSpPr>
          <p:nvPr/>
        </p:nvGrpSpPr>
        <p:grpSpPr bwMode="auto">
          <a:xfrm>
            <a:off x="8848810" y="2438400"/>
            <a:ext cx="152400" cy="533400"/>
            <a:chOff x="5958" y="5088"/>
            <a:chExt cx="96" cy="336"/>
          </a:xfrm>
        </p:grpSpPr>
        <p:sp>
          <p:nvSpPr>
            <p:cNvPr id="17" name="Oval 51">
              <a:extLst>
                <a:ext uri="{FF2B5EF4-FFF2-40B4-BE49-F238E27FC236}">
                  <a16:creationId xmlns:a16="http://schemas.microsoft.com/office/drawing/2014/main" xmlns="" id="{101A6B53-9512-472A-D84E-17C4F1016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Line 52">
              <a:extLst>
                <a:ext uri="{FF2B5EF4-FFF2-40B4-BE49-F238E27FC236}">
                  <a16:creationId xmlns:a16="http://schemas.microsoft.com/office/drawing/2014/main" xmlns="" id="{058D01F1-6B9E-D94A-794A-8B8570025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53">
              <a:extLst>
                <a:ext uri="{FF2B5EF4-FFF2-40B4-BE49-F238E27FC236}">
                  <a16:creationId xmlns:a16="http://schemas.microsoft.com/office/drawing/2014/main" xmlns="" id="{FE53D4DA-1539-88CD-3F95-A79F070A8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54">
              <a:extLst>
                <a:ext uri="{FF2B5EF4-FFF2-40B4-BE49-F238E27FC236}">
                  <a16:creationId xmlns:a16="http://schemas.microsoft.com/office/drawing/2014/main" xmlns="" id="{F357F980-5F3A-8DC7-DD8E-E78C96535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" name="Line 55">
              <a:extLst>
                <a:ext uri="{FF2B5EF4-FFF2-40B4-BE49-F238E27FC236}">
                  <a16:creationId xmlns:a16="http://schemas.microsoft.com/office/drawing/2014/main" xmlns="" id="{735257AC-0601-42F2-77E3-FD76A67B3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8" name="Group 56">
            <a:extLst>
              <a:ext uri="{FF2B5EF4-FFF2-40B4-BE49-F238E27FC236}">
                <a16:creationId xmlns:a16="http://schemas.microsoft.com/office/drawing/2014/main" xmlns="" id="{CB420C1D-B189-9244-95CE-8229878F0833}"/>
              </a:ext>
            </a:extLst>
          </p:cNvPr>
          <p:cNvGrpSpPr>
            <a:grpSpLocks/>
          </p:cNvGrpSpPr>
          <p:nvPr/>
        </p:nvGrpSpPr>
        <p:grpSpPr bwMode="auto">
          <a:xfrm>
            <a:off x="9163135" y="2667000"/>
            <a:ext cx="152400" cy="533400"/>
            <a:chOff x="5958" y="5088"/>
            <a:chExt cx="96" cy="336"/>
          </a:xfrm>
        </p:grpSpPr>
        <p:sp>
          <p:nvSpPr>
            <p:cNvPr id="69" name="Oval 57">
              <a:extLst>
                <a:ext uri="{FF2B5EF4-FFF2-40B4-BE49-F238E27FC236}">
                  <a16:creationId xmlns:a16="http://schemas.microsoft.com/office/drawing/2014/main" xmlns="" id="{70E14E09-6CE2-23CF-A3A3-FF9AA5F2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Line 58">
              <a:extLst>
                <a:ext uri="{FF2B5EF4-FFF2-40B4-BE49-F238E27FC236}">
                  <a16:creationId xmlns:a16="http://schemas.microsoft.com/office/drawing/2014/main" xmlns="" id="{3D397B8F-075F-C6E1-C0BB-8259100FF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59">
              <a:extLst>
                <a:ext uri="{FF2B5EF4-FFF2-40B4-BE49-F238E27FC236}">
                  <a16:creationId xmlns:a16="http://schemas.microsoft.com/office/drawing/2014/main" xmlns="" id="{D7EE3BB9-D888-08B9-3FEF-48FAEF4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60">
              <a:extLst>
                <a:ext uri="{FF2B5EF4-FFF2-40B4-BE49-F238E27FC236}">
                  <a16:creationId xmlns:a16="http://schemas.microsoft.com/office/drawing/2014/main" xmlns="" id="{B4F2B6F1-BE05-A1E2-83AF-7E71C352D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3" name="Line 61">
              <a:extLst>
                <a:ext uri="{FF2B5EF4-FFF2-40B4-BE49-F238E27FC236}">
                  <a16:creationId xmlns:a16="http://schemas.microsoft.com/office/drawing/2014/main" xmlns="" id="{42A78E4D-4E7B-DD38-E256-F250707CA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4" name="Group 56">
            <a:extLst>
              <a:ext uri="{FF2B5EF4-FFF2-40B4-BE49-F238E27FC236}">
                <a16:creationId xmlns:a16="http://schemas.microsoft.com/office/drawing/2014/main" xmlns="" id="{3BA67D3F-C925-0A61-6248-C103ED010358}"/>
              </a:ext>
            </a:extLst>
          </p:cNvPr>
          <p:cNvGrpSpPr>
            <a:grpSpLocks/>
          </p:cNvGrpSpPr>
          <p:nvPr/>
        </p:nvGrpSpPr>
        <p:grpSpPr bwMode="auto">
          <a:xfrm>
            <a:off x="8934534" y="2705100"/>
            <a:ext cx="152400" cy="533400"/>
            <a:chOff x="5958" y="5088"/>
            <a:chExt cx="96" cy="336"/>
          </a:xfrm>
        </p:grpSpPr>
        <p:sp>
          <p:nvSpPr>
            <p:cNvPr id="75" name="Oval 57">
              <a:extLst>
                <a:ext uri="{FF2B5EF4-FFF2-40B4-BE49-F238E27FC236}">
                  <a16:creationId xmlns:a16="http://schemas.microsoft.com/office/drawing/2014/main" xmlns="" id="{6DEEE919-8D62-490C-57FA-8E09ABAA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Line 58">
              <a:extLst>
                <a:ext uri="{FF2B5EF4-FFF2-40B4-BE49-F238E27FC236}">
                  <a16:creationId xmlns:a16="http://schemas.microsoft.com/office/drawing/2014/main" xmlns="" id="{050F10A8-43EF-E7C0-2E9C-CCDBFAE21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59">
              <a:extLst>
                <a:ext uri="{FF2B5EF4-FFF2-40B4-BE49-F238E27FC236}">
                  <a16:creationId xmlns:a16="http://schemas.microsoft.com/office/drawing/2014/main" xmlns="" id="{72F27C3E-8B8F-21CA-2F68-C46450D67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60">
              <a:extLst>
                <a:ext uri="{FF2B5EF4-FFF2-40B4-BE49-F238E27FC236}">
                  <a16:creationId xmlns:a16="http://schemas.microsoft.com/office/drawing/2014/main" xmlns="" id="{CCC8B429-D9C4-5C50-1F9D-E2A07BA7C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xmlns="" id="{13812380-60BE-770D-95F0-89814F7AB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xmlns="" id="{1D179148-FC2B-C6BE-92BD-304ADE2BAA18}"/>
              </a:ext>
            </a:extLst>
          </p:cNvPr>
          <p:cNvGrpSpPr>
            <a:grpSpLocks/>
          </p:cNvGrpSpPr>
          <p:nvPr/>
        </p:nvGrpSpPr>
        <p:grpSpPr bwMode="auto">
          <a:xfrm>
            <a:off x="8943266" y="2247900"/>
            <a:ext cx="152400" cy="533400"/>
            <a:chOff x="5958" y="5088"/>
            <a:chExt cx="96" cy="336"/>
          </a:xfrm>
        </p:grpSpPr>
        <p:sp>
          <p:nvSpPr>
            <p:cNvPr id="81" name="Oval 57">
              <a:extLst>
                <a:ext uri="{FF2B5EF4-FFF2-40B4-BE49-F238E27FC236}">
                  <a16:creationId xmlns:a16="http://schemas.microsoft.com/office/drawing/2014/main" xmlns="" id="{6B4D20A0-4CEF-1C2C-EA27-BB1DDE52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Line 58">
              <a:extLst>
                <a:ext uri="{FF2B5EF4-FFF2-40B4-BE49-F238E27FC236}">
                  <a16:creationId xmlns:a16="http://schemas.microsoft.com/office/drawing/2014/main" xmlns="" id="{53E0628A-2155-B8B3-F9E1-62E57CB4F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59">
              <a:extLst>
                <a:ext uri="{FF2B5EF4-FFF2-40B4-BE49-F238E27FC236}">
                  <a16:creationId xmlns:a16="http://schemas.microsoft.com/office/drawing/2014/main" xmlns="" id="{4A57AB62-CD1D-7732-202B-9D0B7853D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60">
              <a:extLst>
                <a:ext uri="{FF2B5EF4-FFF2-40B4-BE49-F238E27FC236}">
                  <a16:creationId xmlns:a16="http://schemas.microsoft.com/office/drawing/2014/main" xmlns="" id="{E70544B1-D1A5-1C06-EC60-3AE07A45D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Line 61">
              <a:extLst>
                <a:ext uri="{FF2B5EF4-FFF2-40B4-BE49-F238E27FC236}">
                  <a16:creationId xmlns:a16="http://schemas.microsoft.com/office/drawing/2014/main" xmlns="" id="{20207EC5-B943-66D1-DE5F-B79A119FB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85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However, he has given </a:t>
            </a:r>
            <a:r>
              <a:rPr lang="en-US" u="sng" dirty="0"/>
              <a:t>each one</a:t>
            </a:r>
            <a:r>
              <a:rPr lang="en-US" dirty="0"/>
              <a:t> of us </a:t>
            </a:r>
            <a:br>
              <a:rPr lang="en-US" dirty="0"/>
            </a:br>
            <a:r>
              <a:rPr lang="en-US" dirty="0"/>
              <a:t>a special gift through the generosity of Christ.</a:t>
            </a:r>
          </a:p>
        </p:txBody>
      </p:sp>
    </p:spTree>
    <p:extLst>
      <p:ext uri="{BB962C8B-B14F-4D97-AF65-F5344CB8AC3E}">
        <p14:creationId xmlns:p14="http://schemas.microsoft.com/office/powerpoint/2010/main" val="123491364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However, he has given </a:t>
            </a:r>
            <a:r>
              <a:rPr lang="en-US" u="sng" dirty="0"/>
              <a:t>each one</a:t>
            </a:r>
            <a:r>
              <a:rPr lang="en-US" dirty="0"/>
              <a:t> of us </a:t>
            </a:r>
            <a:br>
              <a:rPr lang="en-US" dirty="0"/>
            </a:br>
            <a:r>
              <a:rPr lang="en-US" dirty="0"/>
              <a:t>a special gift through the generosity of Christ.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7008EF2-D02F-118B-94A8-A812C894F4D3}"/>
              </a:ext>
            </a:extLst>
          </p:cNvPr>
          <p:cNvSpPr/>
          <p:nvPr/>
        </p:nvSpPr>
        <p:spPr bwMode="auto">
          <a:xfrm>
            <a:off x="584200" y="2095500"/>
            <a:ext cx="7239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diversity should contribute to our unity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has given each of us a unique role to play</a:t>
            </a:r>
          </a:p>
        </p:txBody>
      </p:sp>
    </p:spTree>
    <p:extLst>
      <p:ext uri="{BB962C8B-B14F-4D97-AF65-F5344CB8AC3E}">
        <p14:creationId xmlns:p14="http://schemas.microsoft.com/office/powerpoint/2010/main" val="1675896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However, he has given </a:t>
            </a:r>
            <a:r>
              <a:rPr lang="en-US" u="sng" dirty="0"/>
              <a:t>each one</a:t>
            </a:r>
            <a:r>
              <a:rPr lang="en-US" dirty="0"/>
              <a:t> of us </a:t>
            </a:r>
            <a:br>
              <a:rPr lang="en-US" dirty="0"/>
            </a:br>
            <a:r>
              <a:rPr lang="en-US" dirty="0"/>
              <a:t>a special gift through the generosity of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AAA65D-26F4-2A44-E163-973048E2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The Gift Giver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7008EF2-D02F-118B-94A8-A812C894F4D3}"/>
              </a:ext>
            </a:extLst>
          </p:cNvPr>
          <p:cNvSpPr/>
          <p:nvPr/>
        </p:nvSpPr>
        <p:spPr bwMode="auto">
          <a:xfrm>
            <a:off x="584200" y="2095500"/>
            <a:ext cx="7239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your gifts to build up the body!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gift giver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7-10)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gifts given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intended result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12-16)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13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970</Words>
  <Application>Microsoft Office PowerPoint</Application>
  <PresentationFormat>Custom</PresentationFormat>
  <Paragraphs>284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Unity Out Of Diversity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The Traditional Model</vt:lpstr>
      <vt:lpstr>The Traditional Model</vt:lpstr>
      <vt:lpstr>The Biblical Model</vt:lpstr>
      <vt:lpstr>The Biblical Model</vt:lpstr>
      <vt:lpstr>Ephesians 4</vt:lpstr>
      <vt:lpstr>Ephesians 4</vt:lpstr>
      <vt:lpstr>Ephesians 4</vt:lpstr>
      <vt:lpstr>Ephesians 4</vt:lpstr>
      <vt:lpstr>Ephesians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Body of Christ</vt:lpstr>
      <vt:lpstr>Ephesians 4:7-16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2022-09-18T20:34:07Z</dcterms:modified>
</cp:coreProperties>
</file>