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62" r:id="rId2"/>
    <p:sldId id="7940" r:id="rId3"/>
    <p:sldId id="1561" r:id="rId4"/>
    <p:sldId id="7953" r:id="rId5"/>
    <p:sldId id="7954" r:id="rId6"/>
    <p:sldId id="7955" r:id="rId7"/>
    <p:sldId id="8027" r:id="rId8"/>
    <p:sldId id="7956" r:id="rId9"/>
    <p:sldId id="7960" r:id="rId10"/>
    <p:sldId id="7961" r:id="rId11"/>
    <p:sldId id="7962" r:id="rId12"/>
    <p:sldId id="7963" r:id="rId13"/>
    <p:sldId id="7964" r:id="rId14"/>
    <p:sldId id="7966" r:id="rId15"/>
    <p:sldId id="7967" r:id="rId16"/>
    <p:sldId id="7968" r:id="rId17"/>
    <p:sldId id="7969" r:id="rId18"/>
    <p:sldId id="7970" r:id="rId19"/>
    <p:sldId id="7971" r:id="rId20"/>
    <p:sldId id="7972" r:id="rId21"/>
    <p:sldId id="7973" r:id="rId22"/>
    <p:sldId id="7975" r:id="rId23"/>
    <p:sldId id="7974" r:id="rId24"/>
    <p:sldId id="7976" r:id="rId25"/>
    <p:sldId id="7978" r:id="rId26"/>
    <p:sldId id="7977" r:id="rId27"/>
    <p:sldId id="7979" r:id="rId28"/>
    <p:sldId id="7980" r:id="rId29"/>
    <p:sldId id="7981" r:id="rId30"/>
    <p:sldId id="7982" r:id="rId31"/>
    <p:sldId id="7983" r:id="rId32"/>
    <p:sldId id="7984" r:id="rId33"/>
    <p:sldId id="7985" r:id="rId34"/>
    <p:sldId id="7986" r:id="rId35"/>
    <p:sldId id="7987" r:id="rId36"/>
    <p:sldId id="7988" r:id="rId37"/>
    <p:sldId id="7989" r:id="rId38"/>
    <p:sldId id="7990" r:id="rId39"/>
    <p:sldId id="8025" r:id="rId40"/>
    <p:sldId id="7992" r:id="rId41"/>
    <p:sldId id="7993" r:id="rId42"/>
    <p:sldId id="7994" r:id="rId43"/>
    <p:sldId id="7995" r:id="rId44"/>
    <p:sldId id="7996" r:id="rId45"/>
    <p:sldId id="7997" r:id="rId46"/>
    <p:sldId id="7998" r:id="rId47"/>
    <p:sldId id="7999" r:id="rId48"/>
    <p:sldId id="8000" r:id="rId49"/>
    <p:sldId id="8001" r:id="rId50"/>
    <p:sldId id="8002" r:id="rId51"/>
    <p:sldId id="8003" r:id="rId52"/>
    <p:sldId id="8004" r:id="rId53"/>
    <p:sldId id="8005" r:id="rId54"/>
    <p:sldId id="8007" r:id="rId55"/>
    <p:sldId id="8008" r:id="rId56"/>
    <p:sldId id="8009" r:id="rId57"/>
    <p:sldId id="8011" r:id="rId58"/>
    <p:sldId id="8012" r:id="rId59"/>
    <p:sldId id="8013" r:id="rId60"/>
    <p:sldId id="8014" r:id="rId61"/>
    <p:sldId id="8015" r:id="rId62"/>
    <p:sldId id="8016" r:id="rId63"/>
    <p:sldId id="8017" r:id="rId64"/>
    <p:sldId id="8018" r:id="rId65"/>
    <p:sldId id="8020" r:id="rId66"/>
    <p:sldId id="8021" r:id="rId67"/>
    <p:sldId id="8022" r:id="rId68"/>
    <p:sldId id="8023" r:id="rId69"/>
    <p:sldId id="8024" r:id="rId70"/>
    <p:sldId id="1473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ustB" initials="F" lastIdx="3" clrIdx="0">
    <p:extLst>
      <p:ext uri="{19B8F6BF-5375-455C-9EA6-DF929625EA0E}">
        <p15:presenceInfo xmlns:p15="http://schemas.microsoft.com/office/powerpoint/2012/main" userId="S-1-5-21-4265015632-2890982846-1145617646-7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41E"/>
    <a:srgbClr val="3F7D15"/>
    <a:srgbClr val="03272D"/>
    <a:srgbClr val="72DB2B"/>
    <a:srgbClr val="221A00"/>
    <a:srgbClr val="3E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F567F-349F-46E4-A1D1-8A223A0D4B7F}" v="52" dt="2025-04-29T03:08:29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3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ustB" userId="036fd538-e6a0-4478-b832-b99ce6775b9a" providerId="ADAL" clId="{93AF567F-349F-46E4-A1D1-8A223A0D4B7F}"/>
    <pc:docChg chg="undo custSel addSld delSld modSld sldOrd">
      <pc:chgData name="FoustB" userId="036fd538-e6a0-4478-b832-b99ce6775b9a" providerId="ADAL" clId="{93AF567F-349F-46E4-A1D1-8A223A0D4B7F}" dt="2025-04-30T15:34:54.888" v="1609"/>
      <pc:docMkLst>
        <pc:docMk/>
      </pc:docMkLst>
      <pc:sldChg chg="addSp delSp modSp mod delAnim">
        <pc:chgData name="FoustB" userId="036fd538-e6a0-4478-b832-b99ce6775b9a" providerId="ADAL" clId="{93AF567F-349F-46E4-A1D1-8A223A0D4B7F}" dt="2025-04-29T02:53:01.019" v="32" actId="14100"/>
        <pc:sldMkLst>
          <pc:docMk/>
          <pc:sldMk cId="1457342036" sldId="1561"/>
        </pc:sldMkLst>
        <pc:spChg chg="del">
          <ac:chgData name="FoustB" userId="036fd538-e6a0-4478-b832-b99ce6775b9a" providerId="ADAL" clId="{93AF567F-349F-46E4-A1D1-8A223A0D4B7F}" dt="2025-04-29T02:49:36.569" v="3" actId="478"/>
          <ac:spMkLst>
            <pc:docMk/>
            <pc:sldMk cId="1457342036" sldId="1561"/>
            <ac:spMk id="2" creationId="{6A179191-8198-90B5-8B24-90AF34545045}"/>
          </ac:spMkLst>
        </pc:spChg>
        <pc:spChg chg="add mod">
          <ac:chgData name="FoustB" userId="036fd538-e6a0-4478-b832-b99ce6775b9a" providerId="ADAL" clId="{93AF567F-349F-46E4-A1D1-8A223A0D4B7F}" dt="2025-04-29T02:53:01.019" v="32" actId="14100"/>
          <ac:spMkLst>
            <pc:docMk/>
            <pc:sldMk cId="1457342036" sldId="1561"/>
            <ac:spMk id="3" creationId="{3CEA25C9-1BFE-1A9A-8BC3-90CAF4ED5707}"/>
          </ac:spMkLst>
        </pc:spChg>
        <pc:spChg chg="del">
          <ac:chgData name="FoustB" userId="036fd538-e6a0-4478-b832-b99ce6775b9a" providerId="ADAL" clId="{93AF567F-349F-46E4-A1D1-8A223A0D4B7F}" dt="2025-04-29T02:50:47.667" v="4" actId="478"/>
          <ac:spMkLst>
            <pc:docMk/>
            <pc:sldMk cId="1457342036" sldId="1561"/>
            <ac:spMk id="7" creationId="{ACB45F3F-2B57-4B5D-99D0-9290CC69CB7E}"/>
          </ac:spMkLst>
        </pc:spChg>
        <pc:spChg chg="del">
          <ac:chgData name="FoustB" userId="036fd538-e6a0-4478-b832-b99ce6775b9a" providerId="ADAL" clId="{93AF567F-349F-46E4-A1D1-8A223A0D4B7F}" dt="2025-04-29T02:50:50.720" v="5" actId="478"/>
          <ac:spMkLst>
            <pc:docMk/>
            <pc:sldMk cId="1457342036" sldId="1561"/>
            <ac:spMk id="8" creationId="{93D43B13-4054-4D6F-B0D9-FD431E4511A5}"/>
          </ac:spMkLst>
        </pc:spChg>
        <pc:picChg chg="add mod">
          <ac:chgData name="FoustB" userId="036fd538-e6a0-4478-b832-b99ce6775b9a" providerId="ADAL" clId="{93AF567F-349F-46E4-A1D1-8A223A0D4B7F}" dt="2025-04-29T02:51:30.973" v="13" actId="732"/>
          <ac:picMkLst>
            <pc:docMk/>
            <pc:sldMk cId="1457342036" sldId="1561"/>
            <ac:picMk id="1026" creationId="{B9CA3057-27B6-F06D-3C4E-BAB2D90690F1}"/>
          </ac:picMkLst>
        </pc:picChg>
      </pc:sldChg>
      <pc:sldChg chg="modSp mod">
        <pc:chgData name="FoustB" userId="036fd538-e6a0-4478-b832-b99ce6775b9a" providerId="ADAL" clId="{93AF567F-349F-46E4-A1D1-8A223A0D4B7F}" dt="2025-04-29T02:48:31.007" v="2" actId="20577"/>
        <pc:sldMkLst>
          <pc:docMk/>
          <pc:sldMk cId="3179427383" sldId="7940"/>
        </pc:sldMkLst>
        <pc:spChg chg="mod">
          <ac:chgData name="FoustB" userId="036fd538-e6a0-4478-b832-b99ce6775b9a" providerId="ADAL" clId="{93AF567F-349F-46E4-A1D1-8A223A0D4B7F}" dt="2025-04-29T02:48:31.007" v="2" actId="20577"/>
          <ac:spMkLst>
            <pc:docMk/>
            <pc:sldMk cId="3179427383" sldId="7940"/>
            <ac:spMk id="6" creationId="{69A1E292-691E-D104-5E6C-F5C960F7EF45}"/>
          </ac:spMkLst>
        </pc:spChg>
      </pc:sldChg>
      <pc:sldChg chg="addSp delSp modSp add mod setBg">
        <pc:chgData name="FoustB" userId="036fd538-e6a0-4478-b832-b99ce6775b9a" providerId="ADAL" clId="{93AF567F-349F-46E4-A1D1-8A223A0D4B7F}" dt="2025-04-29T03:00:50.530" v="177" actId="478"/>
        <pc:sldMkLst>
          <pc:docMk/>
          <pc:sldMk cId="1536392112" sldId="7953"/>
        </pc:sldMkLst>
        <pc:spChg chg="add mod">
          <ac:chgData name="FoustB" userId="036fd538-e6a0-4478-b832-b99ce6775b9a" providerId="ADAL" clId="{93AF567F-349F-46E4-A1D1-8A223A0D4B7F}" dt="2025-04-29T03:00:33.544" v="173"/>
          <ac:spMkLst>
            <pc:docMk/>
            <pc:sldMk cId="1536392112" sldId="7953"/>
            <ac:spMk id="2" creationId="{A2E0DE96-426F-308D-C3CB-5FC6C8E15AC5}"/>
          </ac:spMkLst>
        </pc:spChg>
        <pc:spChg chg="add del mod">
          <ac:chgData name="FoustB" userId="036fd538-e6a0-4478-b832-b99ce6775b9a" providerId="ADAL" clId="{93AF567F-349F-46E4-A1D1-8A223A0D4B7F}" dt="2025-04-29T03:00:50.530" v="177" actId="478"/>
          <ac:spMkLst>
            <pc:docMk/>
            <pc:sldMk cId="1536392112" sldId="7953"/>
            <ac:spMk id="3" creationId="{885AA3B6-52AB-1271-D317-4A41A73036C8}"/>
          </ac:spMkLst>
        </pc:spChg>
      </pc:sldChg>
      <pc:sldChg chg="addSp delSp modSp add mod delAnim modAnim">
        <pc:chgData name="FoustB" userId="036fd538-e6a0-4478-b832-b99ce6775b9a" providerId="ADAL" clId="{93AF567F-349F-46E4-A1D1-8A223A0D4B7F}" dt="2025-04-29T03:00:47.016" v="176" actId="478"/>
        <pc:sldMkLst>
          <pc:docMk/>
          <pc:sldMk cId="4232202629" sldId="7954"/>
        </pc:sldMkLst>
        <pc:spChg chg="add del ord">
          <ac:chgData name="FoustB" userId="036fd538-e6a0-4478-b832-b99ce6775b9a" providerId="ADAL" clId="{93AF567F-349F-46E4-A1D1-8A223A0D4B7F}" dt="2025-04-29T03:00:47.016" v="176" actId="478"/>
          <ac:spMkLst>
            <pc:docMk/>
            <pc:sldMk cId="4232202629" sldId="7954"/>
            <ac:spMk id="3" creationId="{D934714A-0E3F-0B14-67E9-223DC1E799A0}"/>
          </ac:spMkLst>
        </pc:spChg>
        <pc:spChg chg="add del mod ord">
          <ac:chgData name="FoustB" userId="036fd538-e6a0-4478-b832-b99ce6775b9a" providerId="ADAL" clId="{93AF567F-349F-46E4-A1D1-8A223A0D4B7F}" dt="2025-04-29T02:58:48.659" v="159" actId="478"/>
          <ac:spMkLst>
            <pc:docMk/>
            <pc:sldMk cId="4232202629" sldId="7954"/>
            <ac:spMk id="8" creationId="{809865D0-BE93-8116-F6E7-362E1B87C6CF}"/>
          </ac:spMkLst>
        </pc:spChg>
        <pc:spChg chg="add mod">
          <ac:chgData name="FoustB" userId="036fd538-e6a0-4478-b832-b99ce6775b9a" providerId="ADAL" clId="{93AF567F-349F-46E4-A1D1-8A223A0D4B7F}" dt="2025-04-29T03:00:39.663" v="175"/>
          <ac:spMkLst>
            <pc:docMk/>
            <pc:sldMk cId="4232202629" sldId="7954"/>
            <ac:spMk id="10" creationId="{BAE3D60C-FDCC-84AD-2DDF-41E15CBFF652}"/>
          </ac:spMkLst>
        </pc:spChg>
        <pc:picChg chg="add del mod">
          <ac:chgData name="FoustB" userId="036fd538-e6a0-4478-b832-b99ce6775b9a" providerId="ADAL" clId="{93AF567F-349F-46E4-A1D1-8A223A0D4B7F}" dt="2025-04-29T02:54:43.488" v="42" actId="478"/>
          <ac:picMkLst>
            <pc:docMk/>
            <pc:sldMk cId="4232202629" sldId="7954"/>
            <ac:picMk id="4" creationId="{D7273462-7A24-F237-1743-582E6765CF1B}"/>
          </ac:picMkLst>
        </pc:picChg>
        <pc:picChg chg="add mod modCrop">
          <ac:chgData name="FoustB" userId="036fd538-e6a0-4478-b832-b99ce6775b9a" providerId="ADAL" clId="{93AF567F-349F-46E4-A1D1-8A223A0D4B7F}" dt="2025-04-29T02:55:29.807" v="49" actId="14100"/>
          <ac:picMkLst>
            <pc:docMk/>
            <pc:sldMk cId="4232202629" sldId="7954"/>
            <ac:picMk id="6" creationId="{EF694088-75A2-5EBE-CE0F-E349ABE93A59}"/>
          </ac:picMkLst>
        </pc:picChg>
        <pc:picChg chg="add del mod">
          <ac:chgData name="FoustB" userId="036fd538-e6a0-4478-b832-b99ce6775b9a" providerId="ADAL" clId="{93AF567F-349F-46E4-A1D1-8A223A0D4B7F}" dt="2025-04-29T02:55:00.381" v="44" actId="478"/>
          <ac:picMkLst>
            <pc:docMk/>
            <pc:sldMk cId="4232202629" sldId="7954"/>
            <ac:picMk id="7" creationId="{113F19ED-685E-4996-52E5-83C39E68BC86}"/>
          </ac:picMkLst>
        </pc:picChg>
        <pc:picChg chg="add del mod modCrop">
          <ac:chgData name="FoustB" userId="036fd538-e6a0-4478-b832-b99ce6775b9a" providerId="ADAL" clId="{93AF567F-349F-46E4-A1D1-8A223A0D4B7F}" dt="2025-04-29T02:58:43.506" v="158" actId="478"/>
          <ac:picMkLst>
            <pc:docMk/>
            <pc:sldMk cId="4232202629" sldId="7954"/>
            <ac:picMk id="9" creationId="{E9B90ABC-2493-BAC8-4057-E89F2DED5872}"/>
          </ac:picMkLst>
        </pc:picChg>
      </pc:sldChg>
      <pc:sldChg chg="addSp delSp modSp add mod setBg modAnim">
        <pc:chgData name="FoustB" userId="036fd538-e6a0-4478-b832-b99ce6775b9a" providerId="ADAL" clId="{93AF567F-349F-46E4-A1D1-8A223A0D4B7F}" dt="2025-04-29T03:00:04.292" v="171"/>
        <pc:sldMkLst>
          <pc:docMk/>
          <pc:sldMk cId="3558096033" sldId="7955"/>
        </pc:sldMkLst>
        <pc:spChg chg="add mod">
          <ac:chgData name="FoustB" userId="036fd538-e6a0-4478-b832-b99ce6775b9a" providerId="ADAL" clId="{93AF567F-349F-46E4-A1D1-8A223A0D4B7F}" dt="2025-04-29T03:00:04.292" v="171"/>
          <ac:spMkLst>
            <pc:docMk/>
            <pc:sldMk cId="3558096033" sldId="7955"/>
            <ac:spMk id="2" creationId="{C173996F-C6FB-2936-AB04-9A3EB830374B}"/>
          </ac:spMkLst>
        </pc:spChg>
        <pc:spChg chg="del">
          <ac:chgData name="FoustB" userId="036fd538-e6a0-4478-b832-b99ce6775b9a" providerId="ADAL" clId="{93AF567F-349F-46E4-A1D1-8A223A0D4B7F}" dt="2025-04-29T02:59:52.017" v="169" actId="478"/>
          <ac:spMkLst>
            <pc:docMk/>
            <pc:sldMk cId="3558096033" sldId="7955"/>
            <ac:spMk id="3" creationId="{9C872845-E181-8FE2-17AF-A67A609A5B2F}"/>
          </ac:spMkLst>
        </pc:spChg>
        <pc:picChg chg="ord">
          <ac:chgData name="FoustB" userId="036fd538-e6a0-4478-b832-b99ce6775b9a" providerId="ADAL" clId="{93AF567F-349F-46E4-A1D1-8A223A0D4B7F}" dt="2025-04-29T02:59:18.353" v="165" actId="167"/>
          <ac:picMkLst>
            <pc:docMk/>
            <pc:sldMk cId="3558096033" sldId="7955"/>
            <ac:picMk id="6" creationId="{06D0647F-2D3F-64DD-2EEE-44AB630738F7}"/>
          </ac:picMkLst>
        </pc:picChg>
        <pc:picChg chg="mod modCrop">
          <ac:chgData name="FoustB" userId="036fd538-e6a0-4478-b832-b99ce6775b9a" providerId="ADAL" clId="{93AF567F-349F-46E4-A1D1-8A223A0D4B7F}" dt="2025-04-29T02:59:41.576" v="168" actId="732"/>
          <ac:picMkLst>
            <pc:docMk/>
            <pc:sldMk cId="3558096033" sldId="7955"/>
            <ac:picMk id="9" creationId="{10FC9BE8-5B0C-D5F8-529D-1814F8A20CA7}"/>
          </ac:picMkLst>
        </pc:picChg>
        <pc:picChg chg="del">
          <ac:chgData name="FoustB" userId="036fd538-e6a0-4478-b832-b99ce6775b9a" providerId="ADAL" clId="{93AF567F-349F-46E4-A1D1-8A223A0D4B7F}" dt="2025-04-29T02:59:19.488" v="166" actId="478"/>
          <ac:picMkLst>
            <pc:docMk/>
            <pc:sldMk cId="3558096033" sldId="7955"/>
            <ac:picMk id="1026" creationId="{EF9A9DAB-7147-955A-07A3-2FE13A44E453}"/>
          </ac:picMkLst>
        </pc:picChg>
      </pc:sldChg>
      <pc:sldChg chg="addSp delSp modSp add mod setBg delAnim modAnim">
        <pc:chgData name="FoustB" userId="036fd538-e6a0-4478-b832-b99ce6775b9a" providerId="ADAL" clId="{93AF567F-349F-46E4-A1D1-8A223A0D4B7F}" dt="2025-04-29T03:13:46.960" v="274" actId="14100"/>
        <pc:sldMkLst>
          <pc:docMk/>
          <pc:sldMk cId="2580900424" sldId="7956"/>
        </pc:sldMkLst>
        <pc:spChg chg="mod">
          <ac:chgData name="FoustB" userId="036fd538-e6a0-4478-b832-b99ce6775b9a" providerId="ADAL" clId="{93AF567F-349F-46E4-A1D1-8A223A0D4B7F}" dt="2025-04-29T03:02:56.247" v="201" actId="14100"/>
          <ac:spMkLst>
            <pc:docMk/>
            <pc:sldMk cId="2580900424" sldId="7956"/>
            <ac:spMk id="2" creationId="{DB004B95-F430-B07D-AB8C-61012C6FD3CE}"/>
          </ac:spMkLst>
        </pc:spChg>
        <pc:spChg chg="add mod">
          <ac:chgData name="FoustB" userId="036fd538-e6a0-4478-b832-b99ce6775b9a" providerId="ADAL" clId="{93AF567F-349F-46E4-A1D1-8A223A0D4B7F}" dt="2025-04-29T03:13:46.960" v="274" actId="14100"/>
          <ac:spMkLst>
            <pc:docMk/>
            <pc:sldMk cId="2580900424" sldId="7956"/>
            <ac:spMk id="3" creationId="{D7346363-E9A6-164C-70A2-75EC67C56C9A}"/>
          </ac:spMkLst>
        </pc:spChg>
        <pc:spChg chg="add mod">
          <ac:chgData name="FoustB" userId="036fd538-e6a0-4478-b832-b99ce6775b9a" providerId="ADAL" clId="{93AF567F-349F-46E4-A1D1-8A223A0D4B7F}" dt="2025-04-29T03:09:50.995" v="253" actId="1076"/>
          <ac:spMkLst>
            <pc:docMk/>
            <pc:sldMk cId="2580900424" sldId="7956"/>
            <ac:spMk id="4" creationId="{81FB4A42-A58C-80B9-0DFA-A9ECB4DB35C8}"/>
          </ac:spMkLst>
        </pc:spChg>
        <pc:spChg chg="add">
          <ac:chgData name="FoustB" userId="036fd538-e6a0-4478-b832-b99ce6775b9a" providerId="ADAL" clId="{93AF567F-349F-46E4-A1D1-8A223A0D4B7F}" dt="2025-04-29T03:11:25.481" v="255"/>
          <ac:spMkLst>
            <pc:docMk/>
            <pc:sldMk cId="2580900424" sldId="7956"/>
            <ac:spMk id="5" creationId="{8C3BA505-DE94-CA99-BE4E-93D31FC0AC51}"/>
          </ac:spMkLst>
        </pc:spChg>
        <pc:spChg chg="del">
          <ac:chgData name="FoustB" userId="036fd538-e6a0-4478-b832-b99ce6775b9a" providerId="ADAL" clId="{93AF567F-349F-46E4-A1D1-8A223A0D4B7F}" dt="2025-04-29T03:02:15.071" v="183" actId="478"/>
          <ac:spMkLst>
            <pc:docMk/>
            <pc:sldMk cId="2580900424" sldId="7956"/>
            <ac:spMk id="8" creationId="{B4CAE3CE-F79C-835F-67E6-5B2F89B83EF6}"/>
          </ac:spMkLst>
        </pc:spChg>
        <pc:picChg chg="del">
          <ac:chgData name="FoustB" userId="036fd538-e6a0-4478-b832-b99ce6775b9a" providerId="ADAL" clId="{93AF567F-349F-46E4-A1D1-8A223A0D4B7F}" dt="2025-04-29T03:02:12.394" v="182" actId="478"/>
          <ac:picMkLst>
            <pc:docMk/>
            <pc:sldMk cId="2580900424" sldId="7956"/>
            <ac:picMk id="9" creationId="{F46100CD-CD56-827E-55A2-CB761741CD1B}"/>
          </ac:picMkLst>
        </pc:picChg>
      </pc:sldChg>
      <pc:sldChg chg="new">
        <pc:chgData name="FoustB" userId="036fd538-e6a0-4478-b832-b99ce6775b9a" providerId="ADAL" clId="{93AF567F-349F-46E4-A1D1-8A223A0D4B7F}" dt="2025-04-29T03:02:09.098" v="179" actId="680"/>
        <pc:sldMkLst>
          <pc:docMk/>
          <pc:sldMk cId="1113487115" sldId="7957"/>
        </pc:sldMkLst>
      </pc:sldChg>
      <pc:sldChg chg="new">
        <pc:chgData name="FoustB" userId="036fd538-e6a0-4478-b832-b99ce6775b9a" providerId="ADAL" clId="{93AF567F-349F-46E4-A1D1-8A223A0D4B7F}" dt="2025-04-29T03:02:09.203" v="180" actId="680"/>
        <pc:sldMkLst>
          <pc:docMk/>
          <pc:sldMk cId="2429924530" sldId="7958"/>
        </pc:sldMkLst>
      </pc:sldChg>
      <pc:sldChg chg="new">
        <pc:chgData name="FoustB" userId="036fd538-e6a0-4478-b832-b99ce6775b9a" providerId="ADAL" clId="{93AF567F-349F-46E4-A1D1-8A223A0D4B7F}" dt="2025-04-29T03:02:09.559" v="181" actId="680"/>
        <pc:sldMkLst>
          <pc:docMk/>
          <pc:sldMk cId="2277634217" sldId="7959"/>
        </pc:sldMkLst>
      </pc:sldChg>
      <pc:sldChg chg="addSp delSp modSp add mod delAnim modAnim">
        <pc:chgData name="FoustB" userId="036fd538-e6a0-4478-b832-b99ce6775b9a" providerId="ADAL" clId="{93AF567F-349F-46E4-A1D1-8A223A0D4B7F}" dt="2025-04-30T14:03:25.926" v="1233"/>
        <pc:sldMkLst>
          <pc:docMk/>
          <pc:sldMk cId="1457104434" sldId="7960"/>
        </pc:sldMkLst>
        <pc:spChg chg="ord">
          <ac:chgData name="FoustB" userId="036fd538-e6a0-4478-b832-b99ce6775b9a" providerId="ADAL" clId="{93AF567F-349F-46E4-A1D1-8A223A0D4B7F}" dt="2025-04-29T03:12:43.090" v="265" actId="166"/>
          <ac:spMkLst>
            <pc:docMk/>
            <pc:sldMk cId="1457104434" sldId="7960"/>
            <ac:spMk id="2" creationId="{AF2E411B-DFE6-6D45-9B57-33D38807FF1B}"/>
          </ac:spMkLst>
        </pc:spChg>
        <pc:spChg chg="del ord">
          <ac:chgData name="FoustB" userId="036fd538-e6a0-4478-b832-b99ce6775b9a" providerId="ADAL" clId="{93AF567F-349F-46E4-A1D1-8A223A0D4B7F}" dt="2025-04-29T03:13:57.241" v="275" actId="478"/>
          <ac:spMkLst>
            <pc:docMk/>
            <pc:sldMk cId="1457104434" sldId="7960"/>
            <ac:spMk id="3" creationId="{ED1E0AF0-C6C7-68E2-C61C-B8E3BE8B0735}"/>
          </ac:spMkLst>
        </pc:spChg>
        <pc:spChg chg="del">
          <ac:chgData name="FoustB" userId="036fd538-e6a0-4478-b832-b99ce6775b9a" providerId="ADAL" clId="{93AF567F-349F-46E4-A1D1-8A223A0D4B7F}" dt="2025-04-29T03:12:20.056" v="260" actId="478"/>
          <ac:spMkLst>
            <pc:docMk/>
            <pc:sldMk cId="1457104434" sldId="7960"/>
            <ac:spMk id="4" creationId="{7D171A01-6860-DE8C-D584-A3059B619307}"/>
          </ac:spMkLst>
        </pc:spChg>
        <pc:spChg chg="add mod">
          <ac:chgData name="FoustB" userId="036fd538-e6a0-4478-b832-b99ce6775b9a" providerId="ADAL" clId="{93AF567F-349F-46E4-A1D1-8A223A0D4B7F}" dt="2025-04-29T03:13:57.622" v="276"/>
          <ac:spMkLst>
            <pc:docMk/>
            <pc:sldMk cId="1457104434" sldId="7960"/>
            <ac:spMk id="8" creationId="{30319862-C2AD-910F-4CD2-B59658A30671}"/>
          </ac:spMkLst>
        </pc:spChg>
        <pc:picChg chg="add mod modCrop">
          <ac:chgData name="FoustB" userId="036fd538-e6a0-4478-b832-b99ce6775b9a" providerId="ADAL" clId="{93AF567F-349F-46E4-A1D1-8A223A0D4B7F}" dt="2025-04-29T03:14:07.488" v="278" actId="732"/>
          <ac:picMkLst>
            <pc:docMk/>
            <pc:sldMk cId="1457104434" sldId="7960"/>
            <ac:picMk id="7" creationId="{24AC7942-B53E-29B9-DEF9-B6D24D6931CE}"/>
          </ac:picMkLst>
        </pc:picChg>
      </pc:sldChg>
      <pc:sldChg chg="addSp delSp modSp add mod modAnim">
        <pc:chgData name="FoustB" userId="036fd538-e6a0-4478-b832-b99ce6775b9a" providerId="ADAL" clId="{93AF567F-349F-46E4-A1D1-8A223A0D4B7F}" dt="2025-04-30T14:03:31.806" v="1234"/>
        <pc:sldMkLst>
          <pc:docMk/>
          <pc:sldMk cId="1168392092" sldId="7961"/>
        </pc:sldMkLst>
        <pc:spChg chg="add mod">
          <ac:chgData name="FoustB" userId="036fd538-e6a0-4478-b832-b99ce6775b9a" providerId="ADAL" clId="{93AF567F-349F-46E4-A1D1-8A223A0D4B7F}" dt="2025-04-29T03:15:02.032" v="312" actId="1076"/>
          <ac:spMkLst>
            <pc:docMk/>
            <pc:sldMk cId="1168392092" sldId="7961"/>
            <ac:spMk id="3" creationId="{B1ECD8A3-49DB-9949-F065-6BE9A9C20AA9}"/>
          </ac:spMkLst>
        </pc:spChg>
        <pc:picChg chg="del">
          <ac:chgData name="FoustB" userId="036fd538-e6a0-4478-b832-b99ce6775b9a" providerId="ADAL" clId="{93AF567F-349F-46E4-A1D1-8A223A0D4B7F}" dt="2025-04-29T03:14:26.772" v="284" actId="478"/>
          <ac:picMkLst>
            <pc:docMk/>
            <pc:sldMk cId="1168392092" sldId="7961"/>
            <ac:picMk id="7" creationId="{0E3518A1-73B6-574F-C171-DF74C1BA5E4B}"/>
          </ac:picMkLst>
        </pc:picChg>
      </pc:sldChg>
      <pc:sldChg chg="add del">
        <pc:chgData name="FoustB" userId="036fd538-e6a0-4478-b832-b99ce6775b9a" providerId="ADAL" clId="{93AF567F-349F-46E4-A1D1-8A223A0D4B7F}" dt="2025-04-29T03:11:59.445" v="258"/>
        <pc:sldMkLst>
          <pc:docMk/>
          <pc:sldMk cId="2935592308" sldId="7961"/>
        </pc:sldMkLst>
      </pc:sldChg>
      <pc:sldChg chg="addSp delSp modSp add mod modAnim">
        <pc:chgData name="FoustB" userId="036fd538-e6a0-4478-b832-b99ce6775b9a" providerId="ADAL" clId="{93AF567F-349F-46E4-A1D1-8A223A0D4B7F}" dt="2025-04-29T03:20:08.371" v="431"/>
        <pc:sldMkLst>
          <pc:docMk/>
          <pc:sldMk cId="3400771588" sldId="7962"/>
        </pc:sldMkLst>
        <pc:spChg chg="del mod">
          <ac:chgData name="FoustB" userId="036fd538-e6a0-4478-b832-b99ce6775b9a" providerId="ADAL" clId="{93AF567F-349F-46E4-A1D1-8A223A0D4B7F}" dt="2025-04-29T03:20:08.029" v="430" actId="478"/>
          <ac:spMkLst>
            <pc:docMk/>
            <pc:sldMk cId="3400771588" sldId="7962"/>
            <ac:spMk id="2" creationId="{CD0C9147-7909-080D-D96B-34AE82A0E02A}"/>
          </ac:spMkLst>
        </pc:spChg>
        <pc:spChg chg="del mod">
          <ac:chgData name="FoustB" userId="036fd538-e6a0-4478-b832-b99ce6775b9a" providerId="ADAL" clId="{93AF567F-349F-46E4-A1D1-8A223A0D4B7F}" dt="2025-04-29T03:17:35.052" v="386" actId="478"/>
          <ac:spMkLst>
            <pc:docMk/>
            <pc:sldMk cId="3400771588" sldId="7962"/>
            <ac:spMk id="3" creationId="{C11814FD-417B-1D2B-9D0C-81184138409B}"/>
          </ac:spMkLst>
        </pc:spChg>
        <pc:spChg chg="add mod">
          <ac:chgData name="FoustB" userId="036fd538-e6a0-4478-b832-b99ce6775b9a" providerId="ADAL" clId="{93AF567F-349F-46E4-A1D1-8A223A0D4B7F}" dt="2025-04-29T03:17:27.037" v="384"/>
          <ac:spMkLst>
            <pc:docMk/>
            <pc:sldMk cId="3400771588" sldId="7962"/>
            <ac:spMk id="4" creationId="{1F83CF42-B3DA-D4FE-9437-9B7D13B5DA4B}"/>
          </ac:spMkLst>
        </pc:spChg>
        <pc:spChg chg="add mod">
          <ac:chgData name="FoustB" userId="036fd538-e6a0-4478-b832-b99ce6775b9a" providerId="ADAL" clId="{93AF567F-349F-46E4-A1D1-8A223A0D4B7F}" dt="2025-04-29T03:20:08.371" v="431"/>
          <ac:spMkLst>
            <pc:docMk/>
            <pc:sldMk cId="3400771588" sldId="7962"/>
            <ac:spMk id="5" creationId="{E401FC9E-C079-E0C6-81BF-FB6328F98B1C}"/>
          </ac:spMkLst>
        </pc:spChg>
      </pc:sldChg>
      <pc:sldChg chg="delSp modSp add mod delAnim modAnim">
        <pc:chgData name="FoustB" userId="036fd538-e6a0-4478-b832-b99ce6775b9a" providerId="ADAL" clId="{93AF567F-349F-46E4-A1D1-8A223A0D4B7F}" dt="2025-04-29T03:19:59.902" v="429" actId="14100"/>
        <pc:sldMkLst>
          <pc:docMk/>
          <pc:sldMk cId="674677418" sldId="7963"/>
        </pc:sldMkLst>
        <pc:spChg chg="mod">
          <ac:chgData name="FoustB" userId="036fd538-e6a0-4478-b832-b99ce6775b9a" providerId="ADAL" clId="{93AF567F-349F-46E4-A1D1-8A223A0D4B7F}" dt="2025-04-29T03:19:59.902" v="429" actId="14100"/>
          <ac:spMkLst>
            <pc:docMk/>
            <pc:sldMk cId="674677418" sldId="7963"/>
            <ac:spMk id="2" creationId="{B5897E95-9406-01E5-7CA6-018CFD24C5A1}"/>
          </ac:spMkLst>
        </pc:spChg>
        <pc:spChg chg="del">
          <ac:chgData name="FoustB" userId="036fd538-e6a0-4478-b832-b99ce6775b9a" providerId="ADAL" clId="{93AF567F-349F-46E4-A1D1-8A223A0D4B7F}" dt="2025-04-29T03:17:40.370" v="388" actId="478"/>
          <ac:spMkLst>
            <pc:docMk/>
            <pc:sldMk cId="674677418" sldId="7963"/>
            <ac:spMk id="4" creationId="{D5A38A44-891D-11E8-5B6F-7086E318239E}"/>
          </ac:spMkLst>
        </pc:spChg>
      </pc:sldChg>
      <pc:sldChg chg="modSp add mod modAnim">
        <pc:chgData name="FoustB" userId="036fd538-e6a0-4478-b832-b99ce6775b9a" providerId="ADAL" clId="{93AF567F-349F-46E4-A1D1-8A223A0D4B7F}" dt="2025-04-29T03:19:54.293" v="428" actId="14100"/>
        <pc:sldMkLst>
          <pc:docMk/>
          <pc:sldMk cId="1797176922" sldId="7964"/>
        </pc:sldMkLst>
        <pc:spChg chg="mod">
          <ac:chgData name="FoustB" userId="036fd538-e6a0-4478-b832-b99ce6775b9a" providerId="ADAL" clId="{93AF567F-349F-46E4-A1D1-8A223A0D4B7F}" dt="2025-04-29T03:19:54.293" v="428" actId="14100"/>
          <ac:spMkLst>
            <pc:docMk/>
            <pc:sldMk cId="1797176922" sldId="7964"/>
            <ac:spMk id="2" creationId="{62585091-4E23-FE51-9A1C-4DC131E4920C}"/>
          </ac:spMkLst>
        </pc:spChg>
        <pc:spChg chg="mod">
          <ac:chgData name="FoustB" userId="036fd538-e6a0-4478-b832-b99ce6775b9a" providerId="ADAL" clId="{93AF567F-349F-46E4-A1D1-8A223A0D4B7F}" dt="2025-04-29T03:19:48.648" v="427" actId="14100"/>
          <ac:spMkLst>
            <pc:docMk/>
            <pc:sldMk cId="1797176922" sldId="7964"/>
            <ac:spMk id="3" creationId="{F122162C-F992-BBFE-0BF1-E3FD516A34C4}"/>
          </ac:spMkLst>
        </pc:spChg>
      </pc:sldChg>
      <pc:sldChg chg="modSp add del mod modAnim">
        <pc:chgData name="FoustB" userId="036fd538-e6a0-4478-b832-b99ce6775b9a" providerId="ADAL" clId="{93AF567F-349F-46E4-A1D1-8A223A0D4B7F}" dt="2025-04-29T03:21:14.505" v="442" actId="47"/>
        <pc:sldMkLst>
          <pc:docMk/>
          <pc:sldMk cId="1883830561" sldId="7965"/>
        </pc:sldMkLst>
        <pc:spChg chg="mod">
          <ac:chgData name="FoustB" userId="036fd538-e6a0-4478-b832-b99ce6775b9a" providerId="ADAL" clId="{93AF567F-349F-46E4-A1D1-8A223A0D4B7F}" dt="2025-04-29T03:21:05.092" v="441" actId="115"/>
          <ac:spMkLst>
            <pc:docMk/>
            <pc:sldMk cId="1883830561" sldId="7965"/>
            <ac:spMk id="2" creationId="{382216F0-AB25-3884-37F8-96D658A2C9AA}"/>
          </ac:spMkLst>
        </pc:spChg>
      </pc:sldChg>
      <pc:sldChg chg="addSp delSp modSp add del mod modAnim">
        <pc:chgData name="FoustB" userId="036fd538-e6a0-4478-b832-b99ce6775b9a" providerId="ADAL" clId="{93AF567F-349F-46E4-A1D1-8A223A0D4B7F}" dt="2025-04-29T03:24:38.253" v="507" actId="47"/>
        <pc:sldMkLst>
          <pc:docMk/>
          <pc:sldMk cId="3273217388" sldId="7965"/>
        </pc:sldMkLst>
        <pc:spChg chg="mod">
          <ac:chgData name="FoustB" userId="036fd538-e6a0-4478-b832-b99ce6775b9a" providerId="ADAL" clId="{93AF567F-349F-46E4-A1D1-8A223A0D4B7F}" dt="2025-04-29T03:23:17.328" v="474" actId="207"/>
          <ac:spMkLst>
            <pc:docMk/>
            <pc:sldMk cId="3273217388" sldId="7965"/>
            <ac:spMk id="2" creationId="{AE88D3C6-DA71-A270-83DF-2D8A180B6109}"/>
          </ac:spMkLst>
        </pc:spChg>
        <pc:spChg chg="add del">
          <ac:chgData name="FoustB" userId="036fd538-e6a0-4478-b832-b99ce6775b9a" providerId="ADAL" clId="{93AF567F-349F-46E4-A1D1-8A223A0D4B7F}" dt="2025-04-29T03:23:58.916" v="477" actId="22"/>
          <ac:spMkLst>
            <pc:docMk/>
            <pc:sldMk cId="3273217388" sldId="7965"/>
            <ac:spMk id="5" creationId="{FFCF414B-4AD7-053E-5DA2-EE8CFEC528D5}"/>
          </ac:spMkLst>
        </pc:spChg>
        <pc:spChg chg="add del">
          <ac:chgData name="FoustB" userId="036fd538-e6a0-4478-b832-b99ce6775b9a" providerId="ADAL" clId="{93AF567F-349F-46E4-A1D1-8A223A0D4B7F}" dt="2025-04-29T03:24:02.105" v="479" actId="22"/>
          <ac:spMkLst>
            <pc:docMk/>
            <pc:sldMk cId="3273217388" sldId="7965"/>
            <ac:spMk id="9" creationId="{9334667B-BCE8-61B5-BA1F-A462FF340349}"/>
          </ac:spMkLst>
        </pc:spChg>
      </pc:sldChg>
      <pc:sldChg chg="addSp modSp add mod ord modAnim">
        <pc:chgData name="FoustB" userId="036fd538-e6a0-4478-b832-b99ce6775b9a" providerId="ADAL" clId="{93AF567F-349F-46E4-A1D1-8A223A0D4B7F}" dt="2025-04-29T03:24:36.597" v="506"/>
        <pc:sldMkLst>
          <pc:docMk/>
          <pc:sldMk cId="99045861" sldId="7966"/>
        </pc:sldMkLst>
        <pc:spChg chg="add mod">
          <ac:chgData name="FoustB" userId="036fd538-e6a0-4478-b832-b99ce6775b9a" providerId="ADAL" clId="{93AF567F-349F-46E4-A1D1-8A223A0D4B7F}" dt="2025-04-29T03:24:24.025" v="503" actId="1076"/>
          <ac:spMkLst>
            <pc:docMk/>
            <pc:sldMk cId="99045861" sldId="7966"/>
            <ac:spMk id="4" creationId="{5436A10F-FC6E-E2C7-6DC9-33382B5D0572}"/>
          </ac:spMkLst>
        </pc:spChg>
      </pc:sldChg>
      <pc:sldChg chg="delSp modSp add mod delAnim">
        <pc:chgData name="FoustB" userId="036fd538-e6a0-4478-b832-b99ce6775b9a" providerId="ADAL" clId="{93AF567F-349F-46E4-A1D1-8A223A0D4B7F}" dt="2025-04-29T03:26:57.780" v="540" actId="20577"/>
        <pc:sldMkLst>
          <pc:docMk/>
          <pc:sldMk cId="1615878196" sldId="7967"/>
        </pc:sldMkLst>
        <pc:spChg chg="mod">
          <ac:chgData name="FoustB" userId="036fd538-e6a0-4478-b832-b99ce6775b9a" providerId="ADAL" clId="{93AF567F-349F-46E4-A1D1-8A223A0D4B7F}" dt="2025-04-29T03:26:57.780" v="540" actId="20577"/>
          <ac:spMkLst>
            <pc:docMk/>
            <pc:sldMk cId="1615878196" sldId="7967"/>
            <ac:spMk id="2" creationId="{B720A7D0-4A4C-ED18-526D-BC1314101386}"/>
          </ac:spMkLst>
        </pc:spChg>
        <pc:spChg chg="del">
          <ac:chgData name="FoustB" userId="036fd538-e6a0-4478-b832-b99ce6775b9a" providerId="ADAL" clId="{93AF567F-349F-46E4-A1D1-8A223A0D4B7F}" dt="2025-04-29T03:25:51.560" v="533" actId="478"/>
          <ac:spMkLst>
            <pc:docMk/>
            <pc:sldMk cId="1615878196" sldId="7967"/>
            <ac:spMk id="3" creationId="{F21BFCB2-9A6E-AF3A-AED9-632C9536F6F2}"/>
          </ac:spMkLst>
        </pc:spChg>
        <pc:spChg chg="del">
          <ac:chgData name="FoustB" userId="036fd538-e6a0-4478-b832-b99ce6775b9a" providerId="ADAL" clId="{93AF567F-349F-46E4-A1D1-8A223A0D4B7F}" dt="2025-04-29T03:25:54.306" v="534" actId="478"/>
          <ac:spMkLst>
            <pc:docMk/>
            <pc:sldMk cId="1615878196" sldId="7967"/>
            <ac:spMk id="4" creationId="{6CCDA761-CB0F-7FC9-1EFB-BA487F89630A}"/>
          </ac:spMkLst>
        </pc:spChg>
      </pc:sldChg>
      <pc:sldChg chg="modSp add mod">
        <pc:chgData name="FoustB" userId="036fd538-e6a0-4478-b832-b99ce6775b9a" providerId="ADAL" clId="{93AF567F-349F-46E4-A1D1-8A223A0D4B7F}" dt="2025-04-29T03:27:40.654" v="542" actId="20577"/>
        <pc:sldMkLst>
          <pc:docMk/>
          <pc:sldMk cId="4080343733" sldId="7968"/>
        </pc:sldMkLst>
        <pc:spChg chg="mod">
          <ac:chgData name="FoustB" userId="036fd538-e6a0-4478-b832-b99ce6775b9a" providerId="ADAL" clId="{93AF567F-349F-46E4-A1D1-8A223A0D4B7F}" dt="2025-04-29T03:27:40.654" v="542" actId="20577"/>
          <ac:spMkLst>
            <pc:docMk/>
            <pc:sldMk cId="4080343733" sldId="7968"/>
            <ac:spMk id="2" creationId="{70B517C1-4A20-4CEC-08E3-EB65AE42A5D6}"/>
          </ac:spMkLst>
        </pc:spChg>
      </pc:sldChg>
      <pc:sldChg chg="add">
        <pc:chgData name="FoustB" userId="036fd538-e6a0-4478-b832-b99ce6775b9a" providerId="ADAL" clId="{93AF567F-349F-46E4-A1D1-8A223A0D4B7F}" dt="2025-04-29T03:27:32.321" v="541"/>
        <pc:sldMkLst>
          <pc:docMk/>
          <pc:sldMk cId="552353435" sldId="7969"/>
        </pc:sldMkLst>
      </pc:sldChg>
      <pc:sldChg chg="modSp add mod">
        <pc:chgData name="FoustB" userId="036fd538-e6a0-4478-b832-b99ce6775b9a" providerId="ADAL" clId="{93AF567F-349F-46E4-A1D1-8A223A0D4B7F}" dt="2025-04-29T03:28:32.344" v="549" actId="207"/>
        <pc:sldMkLst>
          <pc:docMk/>
          <pc:sldMk cId="1916805599" sldId="7970"/>
        </pc:sldMkLst>
        <pc:spChg chg="mod">
          <ac:chgData name="FoustB" userId="036fd538-e6a0-4478-b832-b99ce6775b9a" providerId="ADAL" clId="{93AF567F-349F-46E4-A1D1-8A223A0D4B7F}" dt="2025-04-29T03:28:32.344" v="549" actId="207"/>
          <ac:spMkLst>
            <pc:docMk/>
            <pc:sldMk cId="1916805599" sldId="7970"/>
            <ac:spMk id="2" creationId="{B422E90C-39E2-F86C-12CF-57F39D5F6F97}"/>
          </ac:spMkLst>
        </pc:spChg>
      </pc:sldChg>
      <pc:sldChg chg="addSp modSp add mod modAnim">
        <pc:chgData name="FoustB" userId="036fd538-e6a0-4478-b832-b99ce6775b9a" providerId="ADAL" clId="{93AF567F-349F-46E4-A1D1-8A223A0D4B7F}" dt="2025-04-29T03:30:36.679" v="577"/>
        <pc:sldMkLst>
          <pc:docMk/>
          <pc:sldMk cId="1001383288" sldId="7971"/>
        </pc:sldMkLst>
        <pc:spChg chg="mod">
          <ac:chgData name="FoustB" userId="036fd538-e6a0-4478-b832-b99ce6775b9a" providerId="ADAL" clId="{93AF567F-349F-46E4-A1D1-8A223A0D4B7F}" dt="2025-04-29T03:29:53.782" v="556" actId="207"/>
          <ac:spMkLst>
            <pc:docMk/>
            <pc:sldMk cId="1001383288" sldId="7971"/>
            <ac:spMk id="2" creationId="{70C7074B-46BA-D5F8-D937-6724B5863049}"/>
          </ac:spMkLst>
        </pc:spChg>
        <pc:spChg chg="add mod">
          <ac:chgData name="FoustB" userId="036fd538-e6a0-4478-b832-b99ce6775b9a" providerId="ADAL" clId="{93AF567F-349F-46E4-A1D1-8A223A0D4B7F}" dt="2025-04-29T03:30:31.963" v="576" actId="1076"/>
          <ac:spMkLst>
            <pc:docMk/>
            <pc:sldMk cId="1001383288" sldId="7971"/>
            <ac:spMk id="3" creationId="{68EEFDC9-1AA5-867A-7507-0E5DEE3F15FA}"/>
          </ac:spMkLst>
        </pc:spChg>
      </pc:sldChg>
      <pc:sldChg chg="addSp delSp modSp add mod delAnim modAnim">
        <pc:chgData name="FoustB" userId="036fd538-e6a0-4478-b832-b99ce6775b9a" providerId="ADAL" clId="{93AF567F-349F-46E4-A1D1-8A223A0D4B7F}" dt="2025-04-30T14:39:22.552" v="1249"/>
        <pc:sldMkLst>
          <pc:docMk/>
          <pc:sldMk cId="901251420" sldId="7972"/>
        </pc:sldMkLst>
        <pc:spChg chg="add mod">
          <ac:chgData name="FoustB" userId="036fd538-e6a0-4478-b832-b99ce6775b9a" providerId="ADAL" clId="{93AF567F-349F-46E4-A1D1-8A223A0D4B7F}" dt="2025-04-30T14:38:39.946" v="1240"/>
          <ac:spMkLst>
            <pc:docMk/>
            <pc:sldMk cId="901251420" sldId="7972"/>
            <ac:spMk id="2" creationId="{93D374E8-1DF8-B202-7D61-2C9103BAAEE0}"/>
          </ac:spMkLst>
        </pc:spChg>
        <pc:spChg chg="del">
          <ac:chgData name="FoustB" userId="036fd538-e6a0-4478-b832-b99ce6775b9a" providerId="ADAL" clId="{93AF567F-349F-46E4-A1D1-8A223A0D4B7F}" dt="2025-04-29T03:35:51.188" v="585" actId="478"/>
          <ac:spMkLst>
            <pc:docMk/>
            <pc:sldMk cId="901251420" sldId="7972"/>
            <ac:spMk id="2" creationId="{DB193D6F-A1AF-A14F-B3FD-445210B47545}"/>
          </ac:spMkLst>
        </pc:spChg>
        <pc:spChg chg="del">
          <ac:chgData name="FoustB" userId="036fd538-e6a0-4478-b832-b99ce6775b9a" providerId="ADAL" clId="{93AF567F-349F-46E4-A1D1-8A223A0D4B7F}" dt="2025-04-29T03:34:48.548" v="579" actId="478"/>
          <ac:spMkLst>
            <pc:docMk/>
            <pc:sldMk cId="901251420" sldId="7972"/>
            <ac:spMk id="3" creationId="{BDEE0F3F-155E-8F56-5C26-8F453A1DCCCF}"/>
          </ac:spMkLst>
        </pc:spChg>
        <pc:spChg chg="add mod">
          <ac:chgData name="FoustB" userId="036fd538-e6a0-4478-b832-b99ce6775b9a" providerId="ADAL" clId="{93AF567F-349F-46E4-A1D1-8A223A0D4B7F}" dt="2025-04-29T03:37:11.131" v="614" actId="1076"/>
          <ac:spMkLst>
            <pc:docMk/>
            <pc:sldMk cId="901251420" sldId="7972"/>
            <ac:spMk id="4" creationId="{3816C615-766D-CEE8-BFE9-CA6E2B857585}"/>
          </ac:spMkLst>
        </pc:spChg>
        <pc:spChg chg="add mod">
          <ac:chgData name="FoustB" userId="036fd538-e6a0-4478-b832-b99ce6775b9a" providerId="ADAL" clId="{93AF567F-349F-46E4-A1D1-8A223A0D4B7F}" dt="2025-04-29T03:39:20.462" v="686" actId="114"/>
          <ac:spMkLst>
            <pc:docMk/>
            <pc:sldMk cId="901251420" sldId="7972"/>
            <ac:spMk id="5" creationId="{A1305608-8790-BC7C-8F11-9A4A90E4A727}"/>
          </ac:spMkLst>
        </pc:spChg>
        <pc:spChg chg="add mod">
          <ac:chgData name="FoustB" userId="036fd538-e6a0-4478-b832-b99ce6775b9a" providerId="ADAL" clId="{93AF567F-349F-46E4-A1D1-8A223A0D4B7F}" dt="2025-04-29T03:39:23.079" v="687" actId="114"/>
          <ac:spMkLst>
            <pc:docMk/>
            <pc:sldMk cId="901251420" sldId="7972"/>
            <ac:spMk id="7" creationId="{89112C3C-06F0-EC30-3AE2-56A4DCE8A445}"/>
          </ac:spMkLst>
        </pc:spChg>
        <pc:spChg chg="del">
          <ac:chgData name="FoustB" userId="036fd538-e6a0-4478-b832-b99ce6775b9a" providerId="ADAL" clId="{93AF567F-349F-46E4-A1D1-8A223A0D4B7F}" dt="2025-04-29T03:34:52.673" v="581" actId="478"/>
          <ac:spMkLst>
            <pc:docMk/>
            <pc:sldMk cId="901251420" sldId="7972"/>
            <ac:spMk id="8" creationId="{6C263A67-44D6-6121-A7F0-6CC2FB4B86A6}"/>
          </ac:spMkLst>
        </pc:spChg>
        <pc:spChg chg="add mod">
          <ac:chgData name="FoustB" userId="036fd538-e6a0-4478-b832-b99ce6775b9a" providerId="ADAL" clId="{93AF567F-349F-46E4-A1D1-8A223A0D4B7F}" dt="2025-04-29T03:40:58.239" v="703" actId="1076"/>
          <ac:spMkLst>
            <pc:docMk/>
            <pc:sldMk cId="901251420" sldId="7972"/>
            <ac:spMk id="9" creationId="{AA2A8179-92CC-63AA-8D51-1B750606EF2B}"/>
          </ac:spMkLst>
        </pc:spChg>
        <pc:spChg chg="add mod">
          <ac:chgData name="FoustB" userId="036fd538-e6a0-4478-b832-b99ce6775b9a" providerId="ADAL" clId="{93AF567F-349F-46E4-A1D1-8A223A0D4B7F}" dt="2025-04-29T03:43:07.115" v="779" actId="1037"/>
          <ac:spMkLst>
            <pc:docMk/>
            <pc:sldMk cId="901251420" sldId="7972"/>
            <ac:spMk id="10" creationId="{87A93546-8729-93D1-0D0D-633A45938D12}"/>
          </ac:spMkLst>
        </pc:spChg>
        <pc:spChg chg="add mod">
          <ac:chgData name="FoustB" userId="036fd538-e6a0-4478-b832-b99ce6775b9a" providerId="ADAL" clId="{93AF567F-349F-46E4-A1D1-8A223A0D4B7F}" dt="2025-04-29T03:43:07.115" v="779" actId="1037"/>
          <ac:spMkLst>
            <pc:docMk/>
            <pc:sldMk cId="901251420" sldId="7972"/>
            <ac:spMk id="11" creationId="{2044CCA2-E46C-A7CD-1C0F-6EFCA120A39D}"/>
          </ac:spMkLst>
        </pc:spChg>
        <pc:spChg chg="add del mod">
          <ac:chgData name="FoustB" userId="036fd538-e6a0-4478-b832-b99ce6775b9a" providerId="ADAL" clId="{93AF567F-349F-46E4-A1D1-8A223A0D4B7F}" dt="2025-04-30T14:38:43.980" v="1241" actId="478"/>
          <ac:spMkLst>
            <pc:docMk/>
            <pc:sldMk cId="901251420" sldId="7972"/>
            <ac:spMk id="12" creationId="{446C2B67-9F48-BD1F-B9D5-78EC2769E6F2}"/>
          </ac:spMkLst>
        </pc:spChg>
        <pc:spChg chg="add mod">
          <ac:chgData name="FoustB" userId="036fd538-e6a0-4478-b832-b99ce6775b9a" providerId="ADAL" clId="{93AF567F-349F-46E4-A1D1-8A223A0D4B7F}" dt="2025-04-29T03:46:27.050" v="808" actId="1076"/>
          <ac:spMkLst>
            <pc:docMk/>
            <pc:sldMk cId="901251420" sldId="7972"/>
            <ac:spMk id="13" creationId="{2B3AAE3B-9C50-E91F-19B5-B2036250F2D4}"/>
          </ac:spMkLst>
        </pc:spChg>
        <pc:picChg chg="del">
          <ac:chgData name="FoustB" userId="036fd538-e6a0-4478-b832-b99ce6775b9a" providerId="ADAL" clId="{93AF567F-349F-46E4-A1D1-8A223A0D4B7F}" dt="2025-04-29T03:34:49.867" v="580" actId="478"/>
          <ac:picMkLst>
            <pc:docMk/>
            <pc:sldMk cId="901251420" sldId="7972"/>
            <ac:picMk id="6" creationId="{94898CD1-04F0-CD63-C80E-4B1AE694022E}"/>
          </ac:picMkLst>
        </pc:picChg>
        <pc:picChg chg="add mod">
          <ac:chgData name="FoustB" userId="036fd538-e6a0-4478-b832-b99ce6775b9a" providerId="ADAL" clId="{93AF567F-349F-46E4-A1D1-8A223A0D4B7F}" dt="2025-04-29T03:40:51.376" v="702" actId="1076"/>
          <ac:picMkLst>
            <pc:docMk/>
            <pc:sldMk cId="901251420" sldId="7972"/>
            <ac:picMk id="6146" creationId="{795092AC-588D-1809-4503-998AE171737E}"/>
          </ac:picMkLst>
        </pc:picChg>
      </pc:sldChg>
      <pc:sldChg chg="addSp delSp modSp add mod modAnim">
        <pc:chgData name="FoustB" userId="036fd538-e6a0-4478-b832-b99ce6775b9a" providerId="ADAL" clId="{93AF567F-349F-46E4-A1D1-8A223A0D4B7F}" dt="2025-04-30T14:38:34.764" v="1239" actId="1076"/>
        <pc:sldMkLst>
          <pc:docMk/>
          <pc:sldMk cId="283262198" sldId="7973"/>
        </pc:sldMkLst>
        <pc:spChg chg="add mod">
          <ac:chgData name="FoustB" userId="036fd538-e6a0-4478-b832-b99ce6775b9a" providerId="ADAL" clId="{93AF567F-349F-46E4-A1D1-8A223A0D4B7F}" dt="2025-04-29T03:47:46.811" v="829" actId="207"/>
          <ac:spMkLst>
            <pc:docMk/>
            <pc:sldMk cId="283262198" sldId="7973"/>
            <ac:spMk id="2" creationId="{1652AB1B-69B5-FFFE-0FEF-D763EBA2BA75}"/>
          </ac:spMkLst>
        </pc:spChg>
        <pc:spChg chg="mod">
          <ac:chgData name="FoustB" userId="036fd538-e6a0-4478-b832-b99ce6775b9a" providerId="ADAL" clId="{93AF567F-349F-46E4-A1D1-8A223A0D4B7F}" dt="2025-04-30T14:38:34.764" v="1239" actId="1076"/>
          <ac:spMkLst>
            <pc:docMk/>
            <pc:sldMk cId="283262198" sldId="7973"/>
            <ac:spMk id="12" creationId="{7EC2649C-6B2B-CDFF-75FC-BABC15A5A701}"/>
          </ac:spMkLst>
        </pc:spChg>
        <pc:spChg chg="del">
          <ac:chgData name="FoustB" userId="036fd538-e6a0-4478-b832-b99ce6775b9a" providerId="ADAL" clId="{93AF567F-349F-46E4-A1D1-8A223A0D4B7F}" dt="2025-04-29T03:47:00.095" v="818" actId="478"/>
          <ac:spMkLst>
            <pc:docMk/>
            <pc:sldMk cId="283262198" sldId="7973"/>
            <ac:spMk id="13" creationId="{4CBFFED6-6E03-338F-CA1B-AB79FB3BFDF3}"/>
          </ac:spMkLst>
        </pc:spChg>
        <pc:picChg chg="mod">
          <ac:chgData name="FoustB" userId="036fd538-e6a0-4478-b832-b99ce6775b9a" providerId="ADAL" clId="{93AF567F-349F-46E4-A1D1-8A223A0D4B7F}" dt="2025-04-30T14:38:28.841" v="1238" actId="1076"/>
          <ac:picMkLst>
            <pc:docMk/>
            <pc:sldMk cId="283262198" sldId="7973"/>
            <ac:picMk id="6146" creationId="{CCA13898-7D4E-C856-244A-EA617A1FC116}"/>
          </ac:picMkLst>
        </pc:picChg>
      </pc:sldChg>
      <pc:sldChg chg="addSp delSp modSp add mod delAnim modAnim">
        <pc:chgData name="FoustB" userId="036fd538-e6a0-4478-b832-b99ce6775b9a" providerId="ADAL" clId="{93AF567F-349F-46E4-A1D1-8A223A0D4B7F}" dt="2025-04-30T14:40:53.333" v="1250" actId="478"/>
        <pc:sldMkLst>
          <pc:docMk/>
          <pc:sldMk cId="722706139" sldId="7974"/>
        </pc:sldMkLst>
        <pc:spChg chg="mod">
          <ac:chgData name="FoustB" userId="036fd538-e6a0-4478-b832-b99ce6775b9a" providerId="ADAL" clId="{93AF567F-349F-46E4-A1D1-8A223A0D4B7F}" dt="2025-04-29T03:49:51.344" v="848" actId="207"/>
          <ac:spMkLst>
            <pc:docMk/>
            <pc:sldMk cId="722706139" sldId="7974"/>
            <ac:spMk id="2" creationId="{DB607A3F-2E04-5A10-421F-25EE7A7524BD}"/>
          </ac:spMkLst>
        </pc:spChg>
        <pc:spChg chg="del">
          <ac:chgData name="FoustB" userId="036fd538-e6a0-4478-b832-b99ce6775b9a" providerId="ADAL" clId="{93AF567F-349F-46E4-A1D1-8A223A0D4B7F}" dt="2025-04-29T03:48:23.331" v="831" actId="478"/>
          <ac:spMkLst>
            <pc:docMk/>
            <pc:sldMk cId="722706139" sldId="7974"/>
            <ac:spMk id="3" creationId="{5B542DDC-2142-5C8C-5B0D-1CBAAA8F2924}"/>
          </ac:spMkLst>
        </pc:spChg>
        <pc:picChg chg="mod">
          <ac:chgData name="FoustB" userId="036fd538-e6a0-4478-b832-b99ce6775b9a" providerId="ADAL" clId="{93AF567F-349F-46E4-A1D1-8A223A0D4B7F}" dt="2025-04-29T03:52:12.241" v="851" actId="14100"/>
          <ac:picMkLst>
            <pc:docMk/>
            <pc:sldMk cId="722706139" sldId="7974"/>
            <ac:picMk id="6" creationId="{695F522D-059B-5A10-BF55-AE8D1545B589}"/>
          </ac:picMkLst>
        </pc:picChg>
        <pc:picChg chg="add del mod">
          <ac:chgData name="FoustB" userId="036fd538-e6a0-4478-b832-b99ce6775b9a" providerId="ADAL" clId="{93AF567F-349F-46E4-A1D1-8A223A0D4B7F}" dt="2025-04-30T14:40:53.333" v="1250" actId="478"/>
          <ac:picMkLst>
            <pc:docMk/>
            <pc:sldMk cId="722706139" sldId="7974"/>
            <ac:picMk id="19458" creationId="{8C30C8B9-34EA-3B71-5C22-C6A1A3008984}"/>
          </ac:picMkLst>
        </pc:picChg>
      </pc:sldChg>
      <pc:sldChg chg="modSp add mod ord">
        <pc:chgData name="FoustB" userId="036fd538-e6a0-4478-b832-b99ce6775b9a" providerId="ADAL" clId="{93AF567F-349F-46E4-A1D1-8A223A0D4B7F}" dt="2025-04-29T03:49:40.230" v="845"/>
        <pc:sldMkLst>
          <pc:docMk/>
          <pc:sldMk cId="3414807389" sldId="7975"/>
        </pc:sldMkLst>
        <pc:spChg chg="mod">
          <ac:chgData name="FoustB" userId="036fd538-e6a0-4478-b832-b99ce6775b9a" providerId="ADAL" clId="{93AF567F-349F-46E4-A1D1-8A223A0D4B7F}" dt="2025-04-29T03:49:36.719" v="843" actId="20577"/>
          <ac:spMkLst>
            <pc:docMk/>
            <pc:sldMk cId="3414807389" sldId="7975"/>
            <ac:spMk id="2" creationId="{DCD6EC88-0358-8022-D664-FA1A28CA9FF3}"/>
          </ac:spMkLst>
        </pc:spChg>
      </pc:sldChg>
      <pc:sldChg chg="delSp modSp add mod modAnim">
        <pc:chgData name="FoustB" userId="036fd538-e6a0-4478-b832-b99ce6775b9a" providerId="ADAL" clId="{93AF567F-349F-46E4-A1D1-8A223A0D4B7F}" dt="2025-04-29T03:55:17.242" v="885" actId="20577"/>
        <pc:sldMkLst>
          <pc:docMk/>
          <pc:sldMk cId="3414028705" sldId="7976"/>
        </pc:sldMkLst>
        <pc:spChg chg="mod">
          <ac:chgData name="FoustB" userId="036fd538-e6a0-4478-b832-b99ce6775b9a" providerId="ADAL" clId="{93AF567F-349F-46E4-A1D1-8A223A0D4B7F}" dt="2025-04-29T03:55:17.242" v="885" actId="20577"/>
          <ac:spMkLst>
            <pc:docMk/>
            <pc:sldMk cId="3414028705" sldId="7976"/>
            <ac:spMk id="2" creationId="{C9B3DFD8-40A1-F468-2B91-9B60E10F45E7}"/>
          </ac:spMkLst>
        </pc:spChg>
        <pc:picChg chg="del">
          <ac:chgData name="FoustB" userId="036fd538-e6a0-4478-b832-b99ce6775b9a" providerId="ADAL" clId="{93AF567F-349F-46E4-A1D1-8A223A0D4B7F}" dt="2025-04-29T03:53:09.411" v="857" actId="478"/>
          <ac:picMkLst>
            <pc:docMk/>
            <pc:sldMk cId="3414028705" sldId="7976"/>
            <ac:picMk id="19458" creationId="{40FC9BE5-0ADA-CEF4-AB92-9CFFBA8A7F61}"/>
          </ac:picMkLst>
        </pc:picChg>
      </pc:sldChg>
      <pc:sldChg chg="modSp add mod">
        <pc:chgData name="FoustB" userId="036fd538-e6a0-4478-b832-b99ce6775b9a" providerId="ADAL" clId="{93AF567F-349F-46E4-A1D1-8A223A0D4B7F}" dt="2025-04-29T03:54:16.325" v="879" actId="14100"/>
        <pc:sldMkLst>
          <pc:docMk/>
          <pc:sldMk cId="3344856443" sldId="7977"/>
        </pc:sldMkLst>
        <pc:spChg chg="mod">
          <ac:chgData name="FoustB" userId="036fd538-e6a0-4478-b832-b99ce6775b9a" providerId="ADAL" clId="{93AF567F-349F-46E4-A1D1-8A223A0D4B7F}" dt="2025-04-29T03:54:16.325" v="879" actId="14100"/>
          <ac:spMkLst>
            <pc:docMk/>
            <pc:sldMk cId="3344856443" sldId="7977"/>
            <ac:spMk id="2" creationId="{B13C3A7F-66B6-030A-09BB-F6B4767EF2EC}"/>
          </ac:spMkLst>
        </pc:spChg>
      </pc:sldChg>
      <pc:sldChg chg="addSp modSp add mod modAnim">
        <pc:chgData name="FoustB" userId="036fd538-e6a0-4478-b832-b99ce6775b9a" providerId="ADAL" clId="{93AF567F-349F-46E4-A1D1-8A223A0D4B7F}" dt="2025-04-30T14:48:29.823" v="1253"/>
        <pc:sldMkLst>
          <pc:docMk/>
          <pc:sldMk cId="559456800" sldId="7978"/>
        </pc:sldMkLst>
        <pc:spChg chg="mod">
          <ac:chgData name="FoustB" userId="036fd538-e6a0-4478-b832-b99ce6775b9a" providerId="ADAL" clId="{93AF567F-349F-46E4-A1D1-8A223A0D4B7F}" dt="2025-04-29T03:55:29.242" v="888" actId="207"/>
          <ac:spMkLst>
            <pc:docMk/>
            <pc:sldMk cId="559456800" sldId="7978"/>
            <ac:spMk id="2" creationId="{AC5B93E6-2CB8-85A3-FD33-8AFFA303612F}"/>
          </ac:spMkLst>
        </pc:spChg>
        <pc:spChg chg="add mod">
          <ac:chgData name="FoustB" userId="036fd538-e6a0-4478-b832-b99ce6775b9a" providerId="ADAL" clId="{93AF567F-349F-46E4-A1D1-8A223A0D4B7F}" dt="2025-04-29T03:58:37.295" v="915" actId="1076"/>
          <ac:spMkLst>
            <pc:docMk/>
            <pc:sldMk cId="559456800" sldId="7978"/>
            <ac:spMk id="3" creationId="{B9801FBE-2157-714A-5D1D-E6582F4CD40F}"/>
          </ac:spMkLst>
        </pc:spChg>
        <pc:spChg chg="add mod">
          <ac:chgData name="FoustB" userId="036fd538-e6a0-4478-b832-b99ce6775b9a" providerId="ADAL" clId="{93AF567F-349F-46E4-A1D1-8A223A0D4B7F}" dt="2025-04-29T04:00:17.875" v="1000" actId="5793"/>
          <ac:spMkLst>
            <pc:docMk/>
            <pc:sldMk cId="559456800" sldId="7978"/>
            <ac:spMk id="4" creationId="{10AC64AD-E5D1-9E84-0464-A882CE58DBB3}"/>
          </ac:spMkLst>
        </pc:spChg>
        <pc:spChg chg="add mod">
          <ac:chgData name="FoustB" userId="036fd538-e6a0-4478-b832-b99ce6775b9a" providerId="ADAL" clId="{93AF567F-349F-46E4-A1D1-8A223A0D4B7F}" dt="2025-04-29T04:02:00.396" v="1055" actId="1076"/>
          <ac:spMkLst>
            <pc:docMk/>
            <pc:sldMk cId="559456800" sldId="7978"/>
            <ac:spMk id="5" creationId="{53232E38-6A46-607F-E3C2-33E96C23208A}"/>
          </ac:spMkLst>
        </pc:spChg>
      </pc:sldChg>
      <pc:sldChg chg="modAnim">
        <pc:chgData name="FoustB" userId="036fd538-e6a0-4478-b832-b99ce6775b9a" providerId="ADAL" clId="{93AF567F-349F-46E4-A1D1-8A223A0D4B7F}" dt="2025-04-30T15:01:12.157" v="1255"/>
        <pc:sldMkLst>
          <pc:docMk/>
          <pc:sldMk cId="4082247603" sldId="7982"/>
        </pc:sldMkLst>
      </pc:sldChg>
      <pc:sldChg chg="modSp mod">
        <pc:chgData name="FoustB" userId="036fd538-e6a0-4478-b832-b99ce6775b9a" providerId="ADAL" clId="{93AF567F-349F-46E4-A1D1-8A223A0D4B7F}" dt="2025-04-30T15:03:32.049" v="1261" actId="20577"/>
        <pc:sldMkLst>
          <pc:docMk/>
          <pc:sldMk cId="3036708978" sldId="7983"/>
        </pc:sldMkLst>
        <pc:spChg chg="mod">
          <ac:chgData name="FoustB" userId="036fd538-e6a0-4478-b832-b99ce6775b9a" providerId="ADAL" clId="{93AF567F-349F-46E4-A1D1-8A223A0D4B7F}" dt="2025-04-30T15:03:32.049" v="1261" actId="20577"/>
          <ac:spMkLst>
            <pc:docMk/>
            <pc:sldMk cId="3036708978" sldId="7983"/>
            <ac:spMk id="2" creationId="{7A6A919F-575C-D570-C933-AD7C5FED2366}"/>
          </ac:spMkLst>
        </pc:spChg>
      </pc:sldChg>
      <pc:sldChg chg="modSp mod modAnim">
        <pc:chgData name="FoustB" userId="036fd538-e6a0-4478-b832-b99ce6775b9a" providerId="ADAL" clId="{93AF567F-349F-46E4-A1D1-8A223A0D4B7F}" dt="2025-04-30T15:05:16.316" v="1358"/>
        <pc:sldMkLst>
          <pc:docMk/>
          <pc:sldMk cId="449955680" sldId="7984"/>
        </pc:sldMkLst>
        <pc:spChg chg="mod">
          <ac:chgData name="FoustB" userId="036fd538-e6a0-4478-b832-b99ce6775b9a" providerId="ADAL" clId="{93AF567F-349F-46E4-A1D1-8A223A0D4B7F}" dt="2025-04-30T15:03:39.923" v="1273" actId="20577"/>
          <ac:spMkLst>
            <pc:docMk/>
            <pc:sldMk cId="449955680" sldId="7984"/>
            <ac:spMk id="2" creationId="{9AD88F27-1692-D403-D287-8B281B3A1D59}"/>
          </ac:spMkLst>
        </pc:spChg>
      </pc:sldChg>
      <pc:sldChg chg="modSp mod">
        <pc:chgData name="FoustB" userId="036fd538-e6a0-4478-b832-b99ce6775b9a" providerId="ADAL" clId="{93AF567F-349F-46E4-A1D1-8A223A0D4B7F}" dt="2025-04-30T15:03:43.453" v="1279" actId="20577"/>
        <pc:sldMkLst>
          <pc:docMk/>
          <pc:sldMk cId="104005073" sldId="7985"/>
        </pc:sldMkLst>
        <pc:spChg chg="mod">
          <ac:chgData name="FoustB" userId="036fd538-e6a0-4478-b832-b99ce6775b9a" providerId="ADAL" clId="{93AF567F-349F-46E4-A1D1-8A223A0D4B7F}" dt="2025-04-30T15:03:43.453" v="1279" actId="20577"/>
          <ac:spMkLst>
            <pc:docMk/>
            <pc:sldMk cId="104005073" sldId="7985"/>
            <ac:spMk id="2" creationId="{E0C33F3E-2731-F8DE-B751-A7C99FDE0FA6}"/>
          </ac:spMkLst>
        </pc:spChg>
      </pc:sldChg>
      <pc:sldChg chg="modSp mod">
        <pc:chgData name="FoustB" userId="036fd538-e6a0-4478-b832-b99ce6775b9a" providerId="ADAL" clId="{93AF567F-349F-46E4-A1D1-8A223A0D4B7F}" dt="2025-04-30T15:03:47.582" v="1285" actId="20577"/>
        <pc:sldMkLst>
          <pc:docMk/>
          <pc:sldMk cId="3121569018" sldId="7986"/>
        </pc:sldMkLst>
        <pc:spChg chg="mod">
          <ac:chgData name="FoustB" userId="036fd538-e6a0-4478-b832-b99ce6775b9a" providerId="ADAL" clId="{93AF567F-349F-46E4-A1D1-8A223A0D4B7F}" dt="2025-04-30T15:03:47.582" v="1285" actId="20577"/>
          <ac:spMkLst>
            <pc:docMk/>
            <pc:sldMk cId="3121569018" sldId="7986"/>
            <ac:spMk id="2" creationId="{B4781EB5-A6D0-5114-FE0B-BBE700D7700B}"/>
          </ac:spMkLst>
        </pc:spChg>
      </pc:sldChg>
      <pc:sldChg chg="modSp mod">
        <pc:chgData name="FoustB" userId="036fd538-e6a0-4478-b832-b99ce6775b9a" providerId="ADAL" clId="{93AF567F-349F-46E4-A1D1-8A223A0D4B7F}" dt="2025-04-30T15:03:52.174" v="1291" actId="20577"/>
        <pc:sldMkLst>
          <pc:docMk/>
          <pc:sldMk cId="1463456256" sldId="7987"/>
        </pc:sldMkLst>
        <pc:spChg chg="mod">
          <ac:chgData name="FoustB" userId="036fd538-e6a0-4478-b832-b99ce6775b9a" providerId="ADAL" clId="{93AF567F-349F-46E4-A1D1-8A223A0D4B7F}" dt="2025-04-30T15:03:52.174" v="1291" actId="20577"/>
          <ac:spMkLst>
            <pc:docMk/>
            <pc:sldMk cId="1463456256" sldId="7987"/>
            <ac:spMk id="2" creationId="{456744B6-52F2-BC94-1D47-3BB4A3A9C6D6}"/>
          </ac:spMkLst>
        </pc:spChg>
      </pc:sldChg>
      <pc:sldChg chg="modSp mod">
        <pc:chgData name="FoustB" userId="036fd538-e6a0-4478-b832-b99ce6775b9a" providerId="ADAL" clId="{93AF567F-349F-46E4-A1D1-8A223A0D4B7F}" dt="2025-04-30T15:03:58.277" v="1297" actId="20577"/>
        <pc:sldMkLst>
          <pc:docMk/>
          <pc:sldMk cId="2251109979" sldId="7988"/>
        </pc:sldMkLst>
        <pc:spChg chg="mod">
          <ac:chgData name="FoustB" userId="036fd538-e6a0-4478-b832-b99ce6775b9a" providerId="ADAL" clId="{93AF567F-349F-46E4-A1D1-8A223A0D4B7F}" dt="2025-04-30T15:03:58.277" v="1297" actId="20577"/>
          <ac:spMkLst>
            <pc:docMk/>
            <pc:sldMk cId="2251109979" sldId="7988"/>
            <ac:spMk id="2" creationId="{E59F5159-5E40-C399-A50E-C92496CE448E}"/>
          </ac:spMkLst>
        </pc:spChg>
      </pc:sldChg>
      <pc:sldChg chg="modSp mod">
        <pc:chgData name="FoustB" userId="036fd538-e6a0-4478-b832-b99ce6775b9a" providerId="ADAL" clId="{93AF567F-349F-46E4-A1D1-8A223A0D4B7F}" dt="2025-04-30T15:04:02.451" v="1303" actId="20577"/>
        <pc:sldMkLst>
          <pc:docMk/>
          <pc:sldMk cId="1371304113" sldId="7989"/>
        </pc:sldMkLst>
        <pc:spChg chg="mod">
          <ac:chgData name="FoustB" userId="036fd538-e6a0-4478-b832-b99ce6775b9a" providerId="ADAL" clId="{93AF567F-349F-46E4-A1D1-8A223A0D4B7F}" dt="2025-04-30T15:04:02.451" v="1303" actId="20577"/>
          <ac:spMkLst>
            <pc:docMk/>
            <pc:sldMk cId="1371304113" sldId="7989"/>
            <ac:spMk id="13" creationId="{304EDDB1-59AD-0C65-5F04-E8AB2FAB4D95}"/>
          </ac:spMkLst>
        </pc:spChg>
      </pc:sldChg>
      <pc:sldChg chg="addSp modSp mod modAnim">
        <pc:chgData name="FoustB" userId="036fd538-e6a0-4478-b832-b99ce6775b9a" providerId="ADAL" clId="{93AF567F-349F-46E4-A1D1-8A223A0D4B7F}" dt="2025-04-30T15:10:36.842" v="1438" actId="20577"/>
        <pc:sldMkLst>
          <pc:docMk/>
          <pc:sldMk cId="2447785099" sldId="7990"/>
        </pc:sldMkLst>
        <pc:spChg chg="add mod">
          <ac:chgData name="FoustB" userId="036fd538-e6a0-4478-b832-b99ce6775b9a" providerId="ADAL" clId="{93AF567F-349F-46E4-A1D1-8A223A0D4B7F}" dt="2025-04-30T03:33:57.724" v="1076"/>
          <ac:spMkLst>
            <pc:docMk/>
            <pc:sldMk cId="2447785099" sldId="7990"/>
            <ac:spMk id="2" creationId="{58C850DA-BB1D-C9FB-64DD-5B4F4300BB43}"/>
          </ac:spMkLst>
        </pc:spChg>
        <pc:spChg chg="add mod">
          <ac:chgData name="FoustB" userId="036fd538-e6a0-4478-b832-b99ce6775b9a" providerId="ADAL" clId="{93AF567F-349F-46E4-A1D1-8A223A0D4B7F}" dt="2025-04-30T03:33:57.724" v="1076"/>
          <ac:spMkLst>
            <pc:docMk/>
            <pc:sldMk cId="2447785099" sldId="7990"/>
            <ac:spMk id="3" creationId="{4C1AE1F6-AA48-AD95-69D4-119ACC730984}"/>
          </ac:spMkLst>
        </pc:spChg>
        <pc:spChg chg="ord">
          <ac:chgData name="FoustB" userId="036fd538-e6a0-4478-b832-b99ce6775b9a" providerId="ADAL" clId="{93AF567F-349F-46E4-A1D1-8A223A0D4B7F}" dt="2025-04-30T03:34:22.165" v="1078" actId="166"/>
          <ac:spMkLst>
            <pc:docMk/>
            <pc:sldMk cId="2447785099" sldId="7990"/>
            <ac:spMk id="8" creationId="{FE7E1087-20B6-1ED6-F0A1-0FFCA73D9B51}"/>
          </ac:spMkLst>
        </pc:spChg>
        <pc:spChg chg="add mod">
          <ac:chgData name="FoustB" userId="036fd538-e6a0-4478-b832-b99ce6775b9a" providerId="ADAL" clId="{93AF567F-349F-46E4-A1D1-8A223A0D4B7F}" dt="2025-04-30T15:10:36.842" v="1438" actId="20577"/>
          <ac:spMkLst>
            <pc:docMk/>
            <pc:sldMk cId="2447785099" sldId="7990"/>
            <ac:spMk id="9" creationId="{43D4521F-8B20-B3C7-4F83-86D300F8F897}"/>
          </ac:spMkLst>
        </pc:spChg>
        <pc:spChg chg="mod ord">
          <ac:chgData name="FoustB" userId="036fd538-e6a0-4478-b832-b99ce6775b9a" providerId="ADAL" clId="{93AF567F-349F-46E4-A1D1-8A223A0D4B7F}" dt="2025-04-30T15:04:06.532" v="1309" actId="20577"/>
          <ac:spMkLst>
            <pc:docMk/>
            <pc:sldMk cId="2447785099" sldId="7990"/>
            <ac:spMk id="13" creationId="{45330578-E93F-583B-A954-313082C6B44E}"/>
          </ac:spMkLst>
        </pc:spChg>
        <pc:picChg chg="mod">
          <ac:chgData name="FoustB" userId="036fd538-e6a0-4478-b832-b99ce6775b9a" providerId="ADAL" clId="{93AF567F-349F-46E4-A1D1-8A223A0D4B7F}" dt="2025-04-30T03:31:41.586" v="1062" actId="1076"/>
          <ac:picMkLst>
            <pc:docMk/>
            <pc:sldMk cId="2447785099" sldId="7990"/>
            <ac:picMk id="6146" creationId="{0FA3938F-D9D3-E2CF-A527-B8FAE58B1B73}"/>
          </ac:picMkLst>
        </pc:picChg>
      </pc:sldChg>
      <pc:sldChg chg="modSp del mod">
        <pc:chgData name="FoustB" userId="036fd538-e6a0-4478-b832-b99ce6775b9a" providerId="ADAL" clId="{93AF567F-349F-46E4-A1D1-8A223A0D4B7F}" dt="2025-04-30T03:37:11.854" v="1095" actId="47"/>
        <pc:sldMkLst>
          <pc:docMk/>
          <pc:sldMk cId="1586087812" sldId="7991"/>
        </pc:sldMkLst>
        <pc:spChg chg="mod">
          <ac:chgData name="FoustB" userId="036fd538-e6a0-4478-b832-b99ce6775b9a" providerId="ADAL" clId="{93AF567F-349F-46E4-A1D1-8A223A0D4B7F}" dt="2025-04-30T03:36:59.819" v="1094" actId="1038"/>
          <ac:spMkLst>
            <pc:docMk/>
            <pc:sldMk cId="1586087812" sldId="7991"/>
            <ac:spMk id="6" creationId="{D13665F7-D1CF-D715-CAAF-63FCD627CA23}"/>
          </ac:spMkLst>
        </pc:spChg>
      </pc:sldChg>
      <pc:sldChg chg="addSp modSp mod modAnim">
        <pc:chgData name="FoustB" userId="036fd538-e6a0-4478-b832-b99ce6775b9a" providerId="ADAL" clId="{93AF567F-349F-46E4-A1D1-8A223A0D4B7F}" dt="2025-04-30T15:04:14.996" v="1321" actId="20577"/>
        <pc:sldMkLst>
          <pc:docMk/>
          <pc:sldMk cId="1339002073" sldId="7992"/>
        </pc:sldMkLst>
        <pc:spChg chg="add mod">
          <ac:chgData name="FoustB" userId="036fd538-e6a0-4478-b832-b99ce6775b9a" providerId="ADAL" clId="{93AF567F-349F-46E4-A1D1-8A223A0D4B7F}" dt="2025-04-30T03:37:20.846" v="1096"/>
          <ac:spMkLst>
            <pc:docMk/>
            <pc:sldMk cId="1339002073" sldId="7992"/>
            <ac:spMk id="2" creationId="{5AA291C1-6295-EF98-B316-DC33FB438D5C}"/>
          </ac:spMkLst>
        </pc:spChg>
        <pc:spChg chg="add mod">
          <ac:chgData name="FoustB" userId="036fd538-e6a0-4478-b832-b99ce6775b9a" providerId="ADAL" clId="{93AF567F-349F-46E4-A1D1-8A223A0D4B7F}" dt="2025-04-30T03:37:20.846" v="1096"/>
          <ac:spMkLst>
            <pc:docMk/>
            <pc:sldMk cId="1339002073" sldId="7992"/>
            <ac:spMk id="3" creationId="{FD85AADC-D008-BC7E-BA49-0DE29A4E02C2}"/>
          </ac:spMkLst>
        </pc:spChg>
        <pc:spChg chg="ord">
          <ac:chgData name="FoustB" userId="036fd538-e6a0-4478-b832-b99ce6775b9a" providerId="ADAL" clId="{93AF567F-349F-46E4-A1D1-8A223A0D4B7F}" dt="2025-04-30T03:37:31.208" v="1098" actId="166"/>
          <ac:spMkLst>
            <pc:docMk/>
            <pc:sldMk cId="1339002073" sldId="7992"/>
            <ac:spMk id="6" creationId="{0C2CE48A-EB19-18F5-F1BE-D45152BD3B96}"/>
          </ac:spMkLst>
        </pc:spChg>
        <pc:spChg chg="ord">
          <ac:chgData name="FoustB" userId="036fd538-e6a0-4478-b832-b99ce6775b9a" providerId="ADAL" clId="{93AF567F-349F-46E4-A1D1-8A223A0D4B7F}" dt="2025-04-30T03:37:36.262" v="1099" actId="166"/>
          <ac:spMkLst>
            <pc:docMk/>
            <pc:sldMk cId="1339002073" sldId="7992"/>
            <ac:spMk id="8" creationId="{6814787E-C664-C0DE-98E8-60073DEAA0CF}"/>
          </ac:spMkLst>
        </pc:spChg>
        <pc:spChg chg="mod ord">
          <ac:chgData name="FoustB" userId="036fd538-e6a0-4478-b832-b99ce6775b9a" providerId="ADAL" clId="{93AF567F-349F-46E4-A1D1-8A223A0D4B7F}" dt="2025-04-30T15:04:14.996" v="1321" actId="20577"/>
          <ac:spMkLst>
            <pc:docMk/>
            <pc:sldMk cId="1339002073" sldId="7992"/>
            <ac:spMk id="13" creationId="{546EE9F6-E84B-82BD-2EED-1EE398954D16}"/>
          </ac:spMkLst>
        </pc:spChg>
      </pc:sldChg>
      <pc:sldChg chg="addSp modSp mod">
        <pc:chgData name="FoustB" userId="036fd538-e6a0-4478-b832-b99ce6775b9a" providerId="ADAL" clId="{93AF567F-349F-46E4-A1D1-8A223A0D4B7F}" dt="2025-04-30T15:11:32.578" v="1439" actId="166"/>
        <pc:sldMkLst>
          <pc:docMk/>
          <pc:sldMk cId="3586748632" sldId="7993"/>
        </pc:sldMkLst>
        <pc:spChg chg="add mod">
          <ac:chgData name="FoustB" userId="036fd538-e6a0-4478-b832-b99ce6775b9a" providerId="ADAL" clId="{93AF567F-349F-46E4-A1D1-8A223A0D4B7F}" dt="2025-04-30T03:38:32.718" v="1105"/>
          <ac:spMkLst>
            <pc:docMk/>
            <pc:sldMk cId="3586748632" sldId="7993"/>
            <ac:spMk id="2" creationId="{71EFCE10-BE99-A61C-D444-4B8D812B6D80}"/>
          </ac:spMkLst>
        </pc:spChg>
        <pc:spChg chg="add mod">
          <ac:chgData name="FoustB" userId="036fd538-e6a0-4478-b832-b99ce6775b9a" providerId="ADAL" clId="{93AF567F-349F-46E4-A1D1-8A223A0D4B7F}" dt="2025-04-30T03:38:32.718" v="1105"/>
          <ac:spMkLst>
            <pc:docMk/>
            <pc:sldMk cId="3586748632" sldId="7993"/>
            <ac:spMk id="3" creationId="{14DE2CA2-C498-ABB4-DB29-7EFBA70DB15E}"/>
          </ac:spMkLst>
        </pc:spChg>
        <pc:spChg chg="ord">
          <ac:chgData name="FoustB" userId="036fd538-e6a0-4478-b832-b99ce6775b9a" providerId="ADAL" clId="{93AF567F-349F-46E4-A1D1-8A223A0D4B7F}" dt="2025-04-30T15:11:32.578" v="1439" actId="166"/>
          <ac:spMkLst>
            <pc:docMk/>
            <pc:sldMk cId="3586748632" sldId="7993"/>
            <ac:spMk id="6" creationId="{97B2C631-59CD-267F-9BAD-208EE4435C8A}"/>
          </ac:spMkLst>
        </pc:spChg>
        <pc:spChg chg="mod">
          <ac:chgData name="FoustB" userId="036fd538-e6a0-4478-b832-b99ce6775b9a" providerId="ADAL" clId="{93AF567F-349F-46E4-A1D1-8A223A0D4B7F}" dt="2025-04-30T03:39:08.417" v="1119" actId="1037"/>
          <ac:spMkLst>
            <pc:docMk/>
            <pc:sldMk cId="3586748632" sldId="7993"/>
            <ac:spMk id="8" creationId="{2548A531-FC56-11F3-2039-B4D3DDAC6F69}"/>
          </ac:spMkLst>
        </pc:spChg>
        <pc:spChg chg="mod ord">
          <ac:chgData name="FoustB" userId="036fd538-e6a0-4478-b832-b99ce6775b9a" providerId="ADAL" clId="{93AF567F-349F-46E4-A1D1-8A223A0D4B7F}" dt="2025-04-30T15:04:18.701" v="1327" actId="20577"/>
          <ac:spMkLst>
            <pc:docMk/>
            <pc:sldMk cId="3586748632" sldId="7993"/>
            <ac:spMk id="13" creationId="{104163D3-62EA-7943-3FB4-2886F6238E70}"/>
          </ac:spMkLst>
        </pc:spChg>
      </pc:sldChg>
      <pc:sldChg chg="modSp mod">
        <pc:chgData name="FoustB" userId="036fd538-e6a0-4478-b832-b99ce6775b9a" providerId="ADAL" clId="{93AF567F-349F-46E4-A1D1-8A223A0D4B7F}" dt="2025-04-30T15:04:22.692" v="1333" actId="20577"/>
        <pc:sldMkLst>
          <pc:docMk/>
          <pc:sldMk cId="2535203427" sldId="7994"/>
        </pc:sldMkLst>
        <pc:spChg chg="mod">
          <ac:chgData name="FoustB" userId="036fd538-e6a0-4478-b832-b99ce6775b9a" providerId="ADAL" clId="{93AF567F-349F-46E4-A1D1-8A223A0D4B7F}" dt="2025-04-30T15:04:22.692" v="1333" actId="20577"/>
          <ac:spMkLst>
            <pc:docMk/>
            <pc:sldMk cId="2535203427" sldId="7994"/>
            <ac:spMk id="13" creationId="{5E47B4D2-F0D6-8622-9DD9-93D2D43944C6}"/>
          </ac:spMkLst>
        </pc:spChg>
      </pc:sldChg>
      <pc:sldChg chg="modSp mod">
        <pc:chgData name="FoustB" userId="036fd538-e6a0-4478-b832-b99ce6775b9a" providerId="ADAL" clId="{93AF567F-349F-46E4-A1D1-8A223A0D4B7F}" dt="2025-04-30T15:04:26.680" v="1339" actId="20577"/>
        <pc:sldMkLst>
          <pc:docMk/>
          <pc:sldMk cId="2094759741" sldId="7995"/>
        </pc:sldMkLst>
        <pc:spChg chg="mod">
          <ac:chgData name="FoustB" userId="036fd538-e6a0-4478-b832-b99ce6775b9a" providerId="ADAL" clId="{93AF567F-349F-46E4-A1D1-8A223A0D4B7F}" dt="2025-04-30T15:04:26.680" v="1339" actId="20577"/>
          <ac:spMkLst>
            <pc:docMk/>
            <pc:sldMk cId="2094759741" sldId="7995"/>
            <ac:spMk id="13" creationId="{FB4477F2-E252-2B41-E992-1CFAD7059A88}"/>
          </ac:spMkLst>
        </pc:spChg>
      </pc:sldChg>
      <pc:sldChg chg="modSp mod">
        <pc:chgData name="FoustB" userId="036fd538-e6a0-4478-b832-b99ce6775b9a" providerId="ADAL" clId="{93AF567F-349F-46E4-A1D1-8A223A0D4B7F}" dt="2025-04-30T15:04:30.495" v="1345" actId="20577"/>
        <pc:sldMkLst>
          <pc:docMk/>
          <pc:sldMk cId="4290213023" sldId="7996"/>
        </pc:sldMkLst>
        <pc:spChg chg="mod">
          <ac:chgData name="FoustB" userId="036fd538-e6a0-4478-b832-b99ce6775b9a" providerId="ADAL" clId="{93AF567F-349F-46E4-A1D1-8A223A0D4B7F}" dt="2025-04-30T15:04:30.495" v="1345" actId="20577"/>
          <ac:spMkLst>
            <pc:docMk/>
            <pc:sldMk cId="4290213023" sldId="7996"/>
            <ac:spMk id="13" creationId="{8BE2A2FA-FE31-FDB0-9C17-586F4ADD553E}"/>
          </ac:spMkLst>
        </pc:spChg>
      </pc:sldChg>
      <pc:sldChg chg="modSp mod">
        <pc:chgData name="FoustB" userId="036fd538-e6a0-4478-b832-b99ce6775b9a" providerId="ADAL" clId="{93AF567F-349F-46E4-A1D1-8A223A0D4B7F}" dt="2025-04-30T15:14:09.569" v="1442" actId="207"/>
        <pc:sldMkLst>
          <pc:docMk/>
          <pc:sldMk cId="1463836031" sldId="7997"/>
        </pc:sldMkLst>
        <pc:spChg chg="mod">
          <ac:chgData name="FoustB" userId="036fd538-e6a0-4478-b832-b99ce6775b9a" providerId="ADAL" clId="{93AF567F-349F-46E4-A1D1-8A223A0D4B7F}" dt="2025-04-30T15:14:09.569" v="1442" actId="207"/>
          <ac:spMkLst>
            <pc:docMk/>
            <pc:sldMk cId="1463836031" sldId="7997"/>
            <ac:spMk id="3" creationId="{13F89C02-65FB-890D-3FA6-72DDD580E4F6}"/>
          </ac:spMkLst>
        </pc:spChg>
        <pc:spChg chg="mod">
          <ac:chgData name="FoustB" userId="036fd538-e6a0-4478-b832-b99ce6775b9a" providerId="ADAL" clId="{93AF567F-349F-46E4-A1D1-8A223A0D4B7F}" dt="2025-04-30T15:04:34.805" v="1351" actId="20577"/>
          <ac:spMkLst>
            <pc:docMk/>
            <pc:sldMk cId="1463836031" sldId="7997"/>
            <ac:spMk id="13" creationId="{008E1CC3-ED95-7C96-EFA0-77A96248B7B9}"/>
          </ac:spMkLst>
        </pc:spChg>
      </pc:sldChg>
      <pc:sldChg chg="modSp mod">
        <pc:chgData name="FoustB" userId="036fd538-e6a0-4478-b832-b99ce6775b9a" providerId="ADAL" clId="{93AF567F-349F-46E4-A1D1-8A223A0D4B7F}" dt="2025-04-30T15:14:14.545" v="1445" actId="207"/>
        <pc:sldMkLst>
          <pc:docMk/>
          <pc:sldMk cId="627355110" sldId="7998"/>
        </pc:sldMkLst>
        <pc:spChg chg="mod">
          <ac:chgData name="FoustB" userId="036fd538-e6a0-4478-b832-b99ce6775b9a" providerId="ADAL" clId="{93AF567F-349F-46E4-A1D1-8A223A0D4B7F}" dt="2025-04-30T15:14:14.545" v="1445" actId="207"/>
          <ac:spMkLst>
            <pc:docMk/>
            <pc:sldMk cId="627355110" sldId="7998"/>
            <ac:spMk id="3" creationId="{6E88827C-38A4-74AE-555E-F91720D49224}"/>
          </ac:spMkLst>
        </pc:spChg>
        <pc:spChg chg="mod">
          <ac:chgData name="FoustB" userId="036fd538-e6a0-4478-b832-b99ce6775b9a" providerId="ADAL" clId="{93AF567F-349F-46E4-A1D1-8A223A0D4B7F}" dt="2025-04-30T15:04:38.943" v="1357" actId="20577"/>
          <ac:spMkLst>
            <pc:docMk/>
            <pc:sldMk cId="627355110" sldId="7998"/>
            <ac:spMk id="13" creationId="{82872FA0-11BA-2210-FE1C-F04170A983C7}"/>
          </ac:spMkLst>
        </pc:spChg>
      </pc:sldChg>
      <pc:sldChg chg="modSp">
        <pc:chgData name="FoustB" userId="036fd538-e6a0-4478-b832-b99ce6775b9a" providerId="ADAL" clId="{93AF567F-349F-46E4-A1D1-8A223A0D4B7F}" dt="2025-04-30T15:20:12.709" v="1496" actId="20577"/>
        <pc:sldMkLst>
          <pc:docMk/>
          <pc:sldMk cId="2850169688" sldId="8004"/>
        </pc:sldMkLst>
        <pc:spChg chg="mod">
          <ac:chgData name="FoustB" userId="036fd538-e6a0-4478-b832-b99ce6775b9a" providerId="ADAL" clId="{93AF567F-349F-46E4-A1D1-8A223A0D4B7F}" dt="2025-04-30T15:20:12.709" v="1496" actId="20577"/>
          <ac:spMkLst>
            <pc:docMk/>
            <pc:sldMk cId="2850169688" sldId="8004"/>
            <ac:spMk id="5" creationId="{220A71E7-30B5-A5D3-83C9-377B92FB57FB}"/>
          </ac:spMkLst>
        </pc:spChg>
      </pc:sldChg>
      <pc:sldChg chg="addSp delSp modSp mod modAnim">
        <pc:chgData name="FoustB" userId="036fd538-e6a0-4478-b832-b99ce6775b9a" providerId="ADAL" clId="{93AF567F-349F-46E4-A1D1-8A223A0D4B7F}" dt="2025-04-30T15:20:25.010" v="1499"/>
        <pc:sldMkLst>
          <pc:docMk/>
          <pc:sldMk cId="3041701464" sldId="8005"/>
        </pc:sldMkLst>
        <pc:spChg chg="add mod">
          <ac:chgData name="FoustB" userId="036fd538-e6a0-4478-b832-b99ce6775b9a" providerId="ADAL" clId="{93AF567F-349F-46E4-A1D1-8A223A0D4B7F}" dt="2025-04-30T15:20:22.942" v="1498"/>
          <ac:spMkLst>
            <pc:docMk/>
            <pc:sldMk cId="3041701464" sldId="8005"/>
            <ac:spMk id="3" creationId="{C2A01BCF-8D57-B723-5173-4C2D25612E06}"/>
          </ac:spMkLst>
        </pc:spChg>
        <pc:spChg chg="del">
          <ac:chgData name="FoustB" userId="036fd538-e6a0-4478-b832-b99ce6775b9a" providerId="ADAL" clId="{93AF567F-349F-46E4-A1D1-8A223A0D4B7F}" dt="2025-04-30T15:20:22.642" v="1497" actId="478"/>
          <ac:spMkLst>
            <pc:docMk/>
            <pc:sldMk cId="3041701464" sldId="8005"/>
            <ac:spMk id="10" creationId="{5EB777F6-DACF-35CA-2A87-F6A4D4FEFEED}"/>
          </ac:spMkLst>
        </pc:spChg>
      </pc:sldChg>
      <pc:sldChg chg="addSp delSp modSp mod modAnim">
        <pc:chgData name="FoustB" userId="036fd538-e6a0-4478-b832-b99ce6775b9a" providerId="ADAL" clId="{93AF567F-349F-46E4-A1D1-8A223A0D4B7F}" dt="2025-04-30T15:20:33.043" v="1502"/>
        <pc:sldMkLst>
          <pc:docMk/>
          <pc:sldMk cId="388657294" sldId="8007"/>
        </pc:sldMkLst>
        <pc:spChg chg="add mod">
          <ac:chgData name="FoustB" userId="036fd538-e6a0-4478-b832-b99ce6775b9a" providerId="ADAL" clId="{93AF567F-349F-46E4-A1D1-8A223A0D4B7F}" dt="2025-04-30T15:20:30.332" v="1501"/>
          <ac:spMkLst>
            <pc:docMk/>
            <pc:sldMk cId="388657294" sldId="8007"/>
            <ac:spMk id="3" creationId="{8482AF66-7D1E-3EAA-261C-4F5C0B5FA78E}"/>
          </ac:spMkLst>
        </pc:spChg>
        <pc:spChg chg="del">
          <ac:chgData name="FoustB" userId="036fd538-e6a0-4478-b832-b99ce6775b9a" providerId="ADAL" clId="{93AF567F-349F-46E4-A1D1-8A223A0D4B7F}" dt="2025-04-30T15:20:30.013" v="1500" actId="478"/>
          <ac:spMkLst>
            <pc:docMk/>
            <pc:sldMk cId="388657294" sldId="8007"/>
            <ac:spMk id="10" creationId="{F45E4709-668C-1579-D5BE-037672C69A73}"/>
          </ac:spMkLst>
        </pc:spChg>
      </pc:sldChg>
      <pc:sldChg chg="addSp delSp modSp mod">
        <pc:chgData name="FoustB" userId="036fd538-e6a0-4478-b832-b99ce6775b9a" providerId="ADAL" clId="{93AF567F-349F-46E4-A1D1-8A223A0D4B7F}" dt="2025-04-30T15:20:38.398" v="1504"/>
        <pc:sldMkLst>
          <pc:docMk/>
          <pc:sldMk cId="2200259065" sldId="8008"/>
        </pc:sldMkLst>
        <pc:spChg chg="add mod">
          <ac:chgData name="FoustB" userId="036fd538-e6a0-4478-b832-b99ce6775b9a" providerId="ADAL" clId="{93AF567F-349F-46E4-A1D1-8A223A0D4B7F}" dt="2025-04-30T15:20:38.398" v="1504"/>
          <ac:spMkLst>
            <pc:docMk/>
            <pc:sldMk cId="2200259065" sldId="8008"/>
            <ac:spMk id="3" creationId="{4B31B225-584E-2594-51B5-3EDDFC676972}"/>
          </ac:spMkLst>
        </pc:spChg>
        <pc:spChg chg="del">
          <ac:chgData name="FoustB" userId="036fd538-e6a0-4478-b832-b99ce6775b9a" providerId="ADAL" clId="{93AF567F-349F-46E4-A1D1-8A223A0D4B7F}" dt="2025-04-30T15:20:38.018" v="1503" actId="478"/>
          <ac:spMkLst>
            <pc:docMk/>
            <pc:sldMk cId="2200259065" sldId="8008"/>
            <ac:spMk id="10" creationId="{02C2137B-F9AE-287D-65DB-C1330E51BCCE}"/>
          </ac:spMkLst>
        </pc:spChg>
      </pc:sldChg>
      <pc:sldChg chg="addSp delSp modSp mod">
        <pc:chgData name="FoustB" userId="036fd538-e6a0-4478-b832-b99ce6775b9a" providerId="ADAL" clId="{93AF567F-349F-46E4-A1D1-8A223A0D4B7F}" dt="2025-04-30T15:20:41.772" v="1506"/>
        <pc:sldMkLst>
          <pc:docMk/>
          <pc:sldMk cId="3742076730" sldId="8009"/>
        </pc:sldMkLst>
        <pc:spChg chg="add mod">
          <ac:chgData name="FoustB" userId="036fd538-e6a0-4478-b832-b99ce6775b9a" providerId="ADAL" clId="{93AF567F-349F-46E4-A1D1-8A223A0D4B7F}" dt="2025-04-30T15:20:41.772" v="1506"/>
          <ac:spMkLst>
            <pc:docMk/>
            <pc:sldMk cId="3742076730" sldId="8009"/>
            <ac:spMk id="3" creationId="{9A579577-A1E5-4B18-234A-BEA92CF7A07F}"/>
          </ac:spMkLst>
        </pc:spChg>
        <pc:spChg chg="del">
          <ac:chgData name="FoustB" userId="036fd538-e6a0-4478-b832-b99ce6775b9a" providerId="ADAL" clId="{93AF567F-349F-46E4-A1D1-8A223A0D4B7F}" dt="2025-04-30T15:20:41.402" v="1505" actId="478"/>
          <ac:spMkLst>
            <pc:docMk/>
            <pc:sldMk cId="3742076730" sldId="8009"/>
            <ac:spMk id="10" creationId="{ED77E068-A20B-D420-2360-A71B5E2FFFA1}"/>
          </ac:spMkLst>
        </pc:spChg>
      </pc:sldChg>
      <pc:sldChg chg="addSp delSp modSp mod modAnim">
        <pc:chgData name="FoustB" userId="036fd538-e6a0-4478-b832-b99ce6775b9a" providerId="ADAL" clId="{93AF567F-349F-46E4-A1D1-8A223A0D4B7F}" dt="2025-04-30T15:22:36.761" v="1550"/>
        <pc:sldMkLst>
          <pc:docMk/>
          <pc:sldMk cId="1470773290" sldId="8012"/>
        </pc:sldMkLst>
        <pc:spChg chg="mod">
          <ac:chgData name="FoustB" userId="036fd538-e6a0-4478-b832-b99ce6775b9a" providerId="ADAL" clId="{93AF567F-349F-46E4-A1D1-8A223A0D4B7F}" dt="2025-04-30T15:21:48.210" v="1547" actId="20577"/>
          <ac:spMkLst>
            <pc:docMk/>
            <pc:sldMk cId="1470773290" sldId="8012"/>
            <ac:spMk id="2" creationId="{77E35E1C-D3CD-F29F-1BD9-2B998191C961}"/>
          </ac:spMkLst>
        </pc:spChg>
        <pc:spChg chg="add mod">
          <ac:chgData name="FoustB" userId="036fd538-e6a0-4478-b832-b99ce6775b9a" providerId="ADAL" clId="{93AF567F-349F-46E4-A1D1-8A223A0D4B7F}" dt="2025-04-30T15:20:46.732" v="1508"/>
          <ac:spMkLst>
            <pc:docMk/>
            <pc:sldMk cId="1470773290" sldId="8012"/>
            <ac:spMk id="3" creationId="{3A541429-2F77-01FD-207E-B545E638666D}"/>
          </ac:spMkLst>
        </pc:spChg>
        <pc:spChg chg="add mod">
          <ac:chgData name="FoustB" userId="036fd538-e6a0-4478-b832-b99ce6775b9a" providerId="ADAL" clId="{93AF567F-349F-46E4-A1D1-8A223A0D4B7F}" dt="2025-04-30T15:21:40.108" v="1546" actId="14100"/>
          <ac:spMkLst>
            <pc:docMk/>
            <pc:sldMk cId="1470773290" sldId="8012"/>
            <ac:spMk id="4" creationId="{23DC1588-94DF-34B6-C587-65E6BC8CA8E3}"/>
          </ac:spMkLst>
        </pc:spChg>
        <pc:spChg chg="del">
          <ac:chgData name="FoustB" userId="036fd538-e6a0-4478-b832-b99ce6775b9a" providerId="ADAL" clId="{93AF567F-349F-46E4-A1D1-8A223A0D4B7F}" dt="2025-04-30T15:20:46.281" v="1507" actId="478"/>
          <ac:spMkLst>
            <pc:docMk/>
            <pc:sldMk cId="1470773290" sldId="8012"/>
            <ac:spMk id="10" creationId="{CD52F6BF-9592-25E6-1437-0C5B1A03834D}"/>
          </ac:spMkLst>
        </pc:spChg>
      </pc:sldChg>
      <pc:sldChg chg="addSp modSp mod modAnim">
        <pc:chgData name="FoustB" userId="036fd538-e6a0-4478-b832-b99ce6775b9a" providerId="ADAL" clId="{93AF567F-349F-46E4-A1D1-8A223A0D4B7F}" dt="2025-04-30T15:34:54.888" v="1609"/>
        <pc:sldMkLst>
          <pc:docMk/>
          <pc:sldMk cId="3140486872" sldId="8024"/>
        </pc:sldMkLst>
        <pc:spChg chg="add mod">
          <ac:chgData name="FoustB" userId="036fd538-e6a0-4478-b832-b99ce6775b9a" providerId="ADAL" clId="{93AF567F-349F-46E4-A1D1-8A223A0D4B7F}" dt="2025-04-30T15:34:50.839" v="1608" actId="20577"/>
          <ac:spMkLst>
            <pc:docMk/>
            <pc:sldMk cId="3140486872" sldId="8024"/>
            <ac:spMk id="3" creationId="{78D88A99-ADE7-2252-A868-F01024DE2EFA}"/>
          </ac:spMkLst>
        </pc:spChg>
      </pc:sldChg>
      <pc:sldChg chg="modSp add mod modAnim">
        <pc:chgData name="FoustB" userId="036fd538-e6a0-4478-b832-b99ce6775b9a" providerId="ADAL" clId="{93AF567F-349F-46E4-A1D1-8A223A0D4B7F}" dt="2025-04-30T15:04:10.915" v="1315" actId="20577"/>
        <pc:sldMkLst>
          <pc:docMk/>
          <pc:sldMk cId="3632573237" sldId="8025"/>
        </pc:sldMkLst>
        <pc:spChg chg="mod ord">
          <ac:chgData name="FoustB" userId="036fd538-e6a0-4478-b832-b99ce6775b9a" providerId="ADAL" clId="{93AF567F-349F-46E4-A1D1-8A223A0D4B7F}" dt="2025-04-30T03:35:34.424" v="1086" actId="166"/>
          <ac:spMkLst>
            <pc:docMk/>
            <pc:sldMk cId="3632573237" sldId="8025"/>
            <ac:spMk id="6" creationId="{04C053E1-4C59-211E-00F4-E846B3A4B667}"/>
          </ac:spMkLst>
        </pc:spChg>
        <pc:spChg chg="mod">
          <ac:chgData name="FoustB" userId="036fd538-e6a0-4478-b832-b99ce6775b9a" providerId="ADAL" clId="{93AF567F-349F-46E4-A1D1-8A223A0D4B7F}" dt="2025-04-30T15:04:10.915" v="1315" actId="20577"/>
          <ac:spMkLst>
            <pc:docMk/>
            <pc:sldMk cId="3632573237" sldId="8025"/>
            <ac:spMk id="13" creationId="{F3F628A4-FF15-595C-7C70-822C937D645F}"/>
          </ac:spMkLst>
        </pc:spChg>
      </pc:sldChg>
      <pc:sldChg chg="delSp add mod setBg">
        <pc:chgData name="FoustB" userId="036fd538-e6a0-4478-b832-b99ce6775b9a" providerId="ADAL" clId="{93AF567F-349F-46E4-A1D1-8A223A0D4B7F}" dt="2025-04-30T13:48:54.206" v="1121" actId="478"/>
        <pc:sldMkLst>
          <pc:docMk/>
          <pc:sldMk cId="1335330161" sldId="8026"/>
        </pc:sldMkLst>
        <pc:spChg chg="del">
          <ac:chgData name="FoustB" userId="036fd538-e6a0-4478-b832-b99ce6775b9a" providerId="ADAL" clId="{93AF567F-349F-46E4-A1D1-8A223A0D4B7F}" dt="2025-04-30T13:48:54.206" v="1121" actId="478"/>
          <ac:spMkLst>
            <pc:docMk/>
            <pc:sldMk cId="1335330161" sldId="8026"/>
            <ac:spMk id="3" creationId="{AD58B9EA-6509-93C2-1CBE-4BD29E11838E}"/>
          </ac:spMkLst>
        </pc:spChg>
      </pc:sldChg>
      <pc:sldChg chg="add del modAnim">
        <pc:chgData name="FoustB" userId="036fd538-e6a0-4478-b832-b99ce6775b9a" providerId="ADAL" clId="{93AF567F-349F-46E4-A1D1-8A223A0D4B7F}" dt="2025-04-30T03:38:26.472" v="1104" actId="47"/>
        <pc:sldMkLst>
          <pc:docMk/>
          <pc:sldMk cId="4010925829" sldId="8026"/>
        </pc:sldMkLst>
      </pc:sldChg>
      <pc:sldChg chg="addSp delSp modSp add mod setBg modAnim">
        <pc:chgData name="FoustB" userId="036fd538-e6a0-4478-b832-b99ce6775b9a" providerId="ADAL" clId="{93AF567F-349F-46E4-A1D1-8A223A0D4B7F}" dt="2025-04-30T13:55:17.982" v="1232"/>
        <pc:sldMkLst>
          <pc:docMk/>
          <pc:sldMk cId="3212577924" sldId="8027"/>
        </pc:sldMkLst>
        <pc:spChg chg="add mod">
          <ac:chgData name="FoustB" userId="036fd538-e6a0-4478-b832-b99ce6775b9a" providerId="ADAL" clId="{93AF567F-349F-46E4-A1D1-8A223A0D4B7F}" dt="2025-04-30T13:53:47.583" v="1205" actId="1076"/>
          <ac:spMkLst>
            <pc:docMk/>
            <pc:sldMk cId="3212577924" sldId="8027"/>
            <ac:spMk id="3" creationId="{4CB6065C-CF0C-CAA3-D789-B3ED5682CB5F}"/>
          </ac:spMkLst>
        </pc:spChg>
        <pc:spChg chg="add mod">
          <ac:chgData name="FoustB" userId="036fd538-e6a0-4478-b832-b99ce6775b9a" providerId="ADAL" clId="{93AF567F-349F-46E4-A1D1-8A223A0D4B7F}" dt="2025-04-30T13:54:20.110" v="1214" actId="688"/>
          <ac:spMkLst>
            <pc:docMk/>
            <pc:sldMk cId="3212577924" sldId="8027"/>
            <ac:spMk id="4" creationId="{C1F29221-B60A-2D6F-94FD-6B70B6C5839B}"/>
          </ac:spMkLst>
        </pc:spChg>
        <pc:spChg chg="add mod">
          <ac:chgData name="FoustB" userId="036fd538-e6a0-4478-b832-b99ce6775b9a" providerId="ADAL" clId="{93AF567F-349F-46E4-A1D1-8A223A0D4B7F}" dt="2025-04-30T13:54:46.191" v="1225" actId="1076"/>
          <ac:spMkLst>
            <pc:docMk/>
            <pc:sldMk cId="3212577924" sldId="8027"/>
            <ac:spMk id="5" creationId="{AB88F613-F468-FCCB-C0DD-DF17BD5F36F2}"/>
          </ac:spMkLst>
        </pc:spChg>
        <pc:spChg chg="add mod">
          <ac:chgData name="FoustB" userId="036fd538-e6a0-4478-b832-b99ce6775b9a" providerId="ADAL" clId="{93AF567F-349F-46E4-A1D1-8A223A0D4B7F}" dt="2025-04-30T13:54:12.674" v="1213" actId="1076"/>
          <ac:spMkLst>
            <pc:docMk/>
            <pc:sldMk cId="3212577924" sldId="8027"/>
            <ac:spMk id="7" creationId="{FC33F51F-3CFD-06B1-3F27-1EB4F8D7FF7C}"/>
          </ac:spMkLst>
        </pc:spChg>
        <pc:spChg chg="add mod">
          <ac:chgData name="FoustB" userId="036fd538-e6a0-4478-b832-b99ce6775b9a" providerId="ADAL" clId="{93AF567F-349F-46E4-A1D1-8A223A0D4B7F}" dt="2025-04-30T13:54:42.961" v="1224" actId="1076"/>
          <ac:spMkLst>
            <pc:docMk/>
            <pc:sldMk cId="3212577924" sldId="8027"/>
            <ac:spMk id="10" creationId="{E5DA1B21-B4A8-27C5-336B-60A15B705C74}"/>
          </ac:spMkLst>
        </pc:spChg>
        <pc:spChg chg="add mod">
          <ac:chgData name="FoustB" userId="036fd538-e6a0-4478-b832-b99ce6775b9a" providerId="ADAL" clId="{93AF567F-349F-46E4-A1D1-8A223A0D4B7F}" dt="2025-04-30T13:54:40.874" v="1223" actId="1076"/>
          <ac:spMkLst>
            <pc:docMk/>
            <pc:sldMk cId="3212577924" sldId="8027"/>
            <ac:spMk id="11" creationId="{8E2D1BF0-0A82-E1CB-55C7-8AF418C7D176}"/>
          </ac:spMkLst>
        </pc:spChg>
        <pc:picChg chg="del">
          <ac:chgData name="FoustB" userId="036fd538-e6a0-4478-b832-b99ce6775b9a" providerId="ADAL" clId="{93AF567F-349F-46E4-A1D1-8A223A0D4B7F}" dt="2025-04-30T13:51:59.647" v="1125" actId="478"/>
          <ac:picMkLst>
            <pc:docMk/>
            <pc:sldMk cId="3212577924" sldId="8027"/>
            <ac:picMk id="6" creationId="{4CD8A0D2-6395-36C6-E24C-763A211A0263}"/>
          </ac:picMkLst>
        </pc:picChg>
      </pc:sldChg>
      <pc:sldChg chg="modSp add del mod">
        <pc:chgData name="FoustB" userId="036fd538-e6a0-4478-b832-b99ce6775b9a" providerId="ADAL" clId="{93AF567F-349F-46E4-A1D1-8A223A0D4B7F}" dt="2025-04-30T15:21:54.101" v="1548" actId="47"/>
        <pc:sldMkLst>
          <pc:docMk/>
          <pc:sldMk cId="1953275589" sldId="8028"/>
        </pc:sldMkLst>
        <pc:spChg chg="mod">
          <ac:chgData name="FoustB" userId="036fd538-e6a0-4478-b832-b99ce6775b9a" providerId="ADAL" clId="{93AF567F-349F-46E4-A1D1-8A223A0D4B7F}" dt="2025-04-30T15:21:23.820" v="1543" actId="114"/>
          <ac:spMkLst>
            <pc:docMk/>
            <pc:sldMk cId="1953275589" sldId="8028"/>
            <ac:spMk id="3" creationId="{3E41819D-7BF5-55D7-3B2A-4D5EB56ACA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F926D-B060-4F6A-834C-683F444DE01B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C77DC-F2A7-4847-88A5-2B3DF623F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60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F9CBA-7CB1-DD94-3724-EAC432B08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7B2DCE-288C-8F71-0F89-742C47BC3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F4C96-5C88-0839-7310-208D995AF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F6D6F-D892-E8C8-69D6-7CEE6D211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585FF-5EBD-C1B6-5DF4-B732096FA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16833-746B-EE5B-3BCF-E45E66583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28B673-D09A-B35A-6FD2-BA7BD27DE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DE7FF-7239-BA1E-39BA-C44B0A294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9F04F-6AF2-0C30-90ED-4B72028B5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D22EC-E500-EA49-7400-6738034963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51E54-C523-1274-1704-0751F683F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9B1DA-4C49-0A2C-438C-C4272206C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339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1D474-1897-FB46-47EF-8C8728929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23441-5515-F285-072C-59EFE683C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02F4A-EAB9-E972-2FF1-2E4DCA57F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B2D56-5301-A9EA-6CD4-E96D6001A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95A0D-3B76-EB3F-3A56-EDEAC93F6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49B64-B15C-072B-7687-2ED4C31BD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BB9689-657D-61E6-8BDE-AE76A1899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B1256-23DE-31AA-B68A-47043C4CB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893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33C64-9554-B5D0-A6A0-8B055D9FC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9B0B1-E934-76CB-33C3-548A637B0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43C7C-EE95-63A2-293A-62B880ABD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A2B9C-9BBA-EB8B-21C9-1DA91EC75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3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6CB3C-B7F4-84CF-7057-EDB5C96CF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326C3D-D115-5199-6FDE-EEE9961DB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B55E5-7599-1AB4-0606-5800A27F9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E571C-039B-87BA-DB40-29F7627DF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77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B48E-658E-6500-0495-02D7DC771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03736A-2DF5-C3CD-E7A2-4520AB4C4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8CE06-6535-7066-AAEB-23A9601861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50954-C72D-65C3-62FA-7C5BA55307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00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9CC93-B266-1371-9D1E-397E4D89C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5870A1-EE7F-9CC4-C110-2AE3FDE840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66D44-163E-6900-FF21-FC122761F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FBFF2-0637-E917-D998-BBF2531CB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1E1F6-1B36-F86C-C2D7-8EAEFE772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C623A5-746D-E48A-0ECD-E9532D434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DCA01E-CEB1-BE88-BAA3-812A62C78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7737-228F-7C35-CAF6-5984DBBBF3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27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A99BB-DCDB-BA74-18F5-1A2C8215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058BF-C154-29C6-16B1-5A7EB1471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62536-73F8-5B59-79C6-68D223543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3D4F5-8BD7-6D55-8DBB-5DA40D0F1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35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5D761-3B83-88E8-5F00-7C4234717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763A7-96D7-347A-F3F4-0610146C52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B50AD-3986-32E8-C0CC-15469E4B9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94E7E-5810-B4F7-E9F5-646ED25EA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0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ABA17-5091-9389-D3E5-23946E241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BA703A-AE04-5B7E-2144-33B37244C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018370-73FE-8125-F920-EDE702DB8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06E4D-148C-B151-76E3-F5F420E58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59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627D9-C609-1A15-553A-507CDF983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ACA84-B683-E56F-755B-B689387EF1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E54C5-713B-80CA-1484-E07B32901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7C203-6BE0-CCD2-2C73-D93C99784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6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EA42D-08FC-AA98-630C-F2535BA5C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94B5E-F156-96B9-EE99-AFE9A1A00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1F884-D8B9-B4D2-DD4F-47F5F1345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E43C7-BBC8-C40B-E0B6-868261EBE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9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7CDE2-A198-9146-7A93-E9E12F260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8B5AE2-364A-89BA-8C08-84CF803F9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CFCC11-D419-A072-4FF4-DDBD2F3D4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C6618-69CA-CEFF-7B26-AB5B97725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176A7-553A-4E97-8431-EBE74D17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7CA6A-F64B-BF1B-9FEE-E41A9B329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5699E6-6155-F7E7-FC9D-886E399B3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595A-6AF9-8352-4E81-1EB24DF6A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05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D436D-F2ED-3D73-38FE-F4111774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C35C2-0D54-047D-5799-D310BF092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F5B5A-915C-DF3A-796A-C18509178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FA20E-6F00-34CA-1CD1-AE748C92C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07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E0E14-5F4B-D8D3-0AA8-2E296D793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8BB231-2922-1645-C171-E11EF3E0A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EFDDA-C956-CA60-BF39-A0D5D9E64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B2B50-CD50-6B8B-59D2-7E36FCDD9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515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2208F-BA1C-C0EC-C5EE-1B2831CC5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971751-904C-C75B-669F-3F292BDC3A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AEEF1-EDFE-D6E4-B161-770A58A0B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DD1B5-9D4C-162E-65B5-63DD34CE6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0550D-FD22-9D1D-C704-C937EF1FD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11EF7-21EC-4ADC-3762-12B67C73E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445C2F-87E4-3971-95AC-15C4701C2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6621A-39BC-D4AE-9184-BF662110D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68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50A66-5C0E-9AD4-281C-98165B68D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1A8315-86A1-1281-79AD-5E0370D4D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57ED7-09FA-7403-0FCC-C5B748318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3DA70-F73A-0FBA-7DF3-E4615ABFFE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77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7D622-A38A-57D7-4CFA-649DAD548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97F63-E24B-9537-6AFA-565CF4E9C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4E6571-6FE0-DA2D-9250-81B676AEB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853F8-54B2-78C1-6FAD-27F8978A5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01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A2595-A1A8-86EA-FF41-0EBE72130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16E94-094F-33C0-01D7-089A75F7C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DFCEB-22CC-08DD-4F5F-A336885B3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F4C04-69F3-D6DC-5A71-E59736470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13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894D1-D7D3-F875-1D02-295913E65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9E44C-D210-72E6-73E3-202380195A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1943C-DBEC-F2A7-6523-C69CB700F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B4A1D-A9FF-5A47-BC2A-73F2149EF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237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31A5-813F-7AAF-B7DB-3294A5A0A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2C9D09-9C87-1D10-FA0E-6F3D52088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ACD8A-F683-713A-3C64-265E71E87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DC56-2E23-4A64-FC51-26F45DE64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50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1D16B-46F3-3FB5-36E8-07F9EC101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CC82B-8210-AF44-075C-782CD74BE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390E7-67E5-AEFE-250E-D7D7A8283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367DD-CD61-79F8-CF5D-5AF6FB6D0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82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4E5F1-016D-08C1-C71C-2E4C41B1F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9090E-22CD-FF97-BB77-44DE37E8D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0C60CC-D1A0-7655-7851-5779078E38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B5DFC-B069-01CB-CBB7-5C858AB04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12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6C581-EE8F-03F9-EF1D-27956530F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72D033-8839-6D38-5E50-70A642B69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1585A-EE78-68D8-3F95-E19D75030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5ED8D-CBB1-7794-7A16-CA4AF030C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62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A2571-EEF5-62AE-66B8-BB391DB0D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5FFBA-5C2C-ACB4-3048-3155AF9F0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5DB2B-B00F-69CC-835E-3440F444A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76520-8803-5AD6-409C-CD688296EE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728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8F7F7-DE49-FDEB-81E0-FCC5D127D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2307C-4A58-53FE-FD18-38B61D0561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EE1E8-9101-9CF2-F419-02DB5D162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60D89-95BA-062D-D2F4-0139AA477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9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23C14-7B8D-5FA9-0DB9-E6A2D36B2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45F1C-90FE-9D51-C66B-E92E2112D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FDB5F-656E-9C16-43E6-686089B9F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81CB9-B786-9098-6730-73A2AFD68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73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AA174-F478-2D5C-52BE-E2C569EB2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09178A-A122-AEDD-CABE-1DF9CA7C4E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39B97A-6286-804C-A05E-62155013E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E1679-C757-BCFB-06D8-63EFC789B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156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D9980-ED1C-0FF8-10EC-0D771AA10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DDFBEC-779C-BE92-64A9-1074FBF0D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6F141-E413-6B7A-1FC2-391870400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FA091-D741-C8EA-F469-82B23B64F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68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3AD0C-7A9D-F82F-2347-245E70F48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915F9-9940-598E-3412-AAA48BC50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7409B-8370-AF1D-1F45-F1E592A07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D4B53-0FB6-B57B-827C-ACA932B99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986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38514-A85A-42B0-BB1E-77A284CAF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2726AB-D754-8250-3CB6-36151EA1A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BF164-AED7-C0E5-2538-DFC50D449F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5A6F4-D3B2-894A-E57A-9643E119E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79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732D9-7760-AE87-D7F3-406DC0A13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03A15-FB91-0CB9-B795-91612CD20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B4776-C65C-2698-F309-FDC3AE961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6606-DFB7-1795-43ED-74B614367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29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67028-5017-5190-D957-ABEF48EB0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E366C-9180-A32A-DCD3-A3D0529E7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51A8E-A99C-7CA8-EB1B-ADE5F2C4A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6DA42-B689-B60A-3C82-C1F4EABF0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606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679DD-2C2F-2789-AC4F-8AB10F1A3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55782-422D-B1EC-8D27-1C80BD43D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BFEBC-4C51-92D1-388F-BE36F8332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2580B-7F60-4055-7AC2-D8BDF89BB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391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CA1FB-4F35-651C-4A01-59D48EE52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13EE6-4326-2C08-95F1-86328360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E7803-5234-D43D-7AD5-A3E696535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D59AD-F9C6-2575-526A-A9526F8EA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239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77FB4-45AC-B489-EA41-CCFD23CBE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D0DC8-C8D2-C84E-B211-254CA3F72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D8CE8-2F30-6F80-7A66-943A1EAB5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6B5DD-544D-2A83-A14F-B10BA4FD1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7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EA5FB-2724-7C76-A4B9-47031434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9A4FA8-D631-11D6-7DA4-107AAD13C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3430A-AFD9-5A11-184E-BE268A732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D1412-EFDB-34C7-7D7F-C85E63285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6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C3CC9-BEB7-A0E8-FFA7-755093177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579FC-1675-24F5-FA47-45B2522B9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DA26D9-B924-14F8-1C24-F61388C07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572BF-CA1F-EB17-736C-4BE9FA417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089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135B1-E257-896F-D48B-897955A1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6E8DF-3164-B9C1-F12C-099660DEB1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1D92B-ED4B-A89F-104E-7988A2996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F5F2-BE55-FD4B-23FE-0CC0D36B5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971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D404A-579F-70C0-CFB0-B625FD210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2906E-EBE2-5C6A-0D43-89219C8AF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06999-0BE4-7526-B576-315F18C8C7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4F8AA-09AE-FEDE-0803-4262311CD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044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DB520-0B39-5A37-7E07-96EA3C3F4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CAC4BA-F21F-EBDB-9472-BBB9A8A8A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E47AFA-642E-047A-183C-215323964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37B0E-6CD4-82C6-BF00-9093E13A3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82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EB02-4916-4BF8-126B-6465D8216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0914F-1DB4-F56C-ED2A-CA5C2E39D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3B2A5C-22B0-7125-FF62-410A814A2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0D389-C146-D53D-1FE8-BEF516417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129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9ADC3-A6EE-FAA8-B8E0-9249177F1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E9E1A2-0DB4-362C-5F8C-FC3AF8637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CCDA8E-B759-75EE-7F20-155765E066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562F-CC9B-1AC1-E814-68F4380E8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223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5D2CF-0030-5767-7A25-4278A7D53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3BA59A-5DB3-930D-B9D7-1AA203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E0A10F-E509-FE90-00E0-F73C88A93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BC9A1-6B28-6405-B5B2-A0CF415B5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71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4E386-9157-0606-68DB-22E848783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8BF28-85BC-042D-EECE-B70937DC2A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9B302-13B7-73E2-C632-7FDB39161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1C363-458E-FE03-D0FA-18BF4FAB8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84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21241-3A60-0EEF-9575-5BF09B113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E9E1F-A266-5B43-D070-6BAE113E2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9F9DA9-D657-BAFA-7560-A9D527395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23EFE-5617-E079-0544-47B909F6C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113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9C151-7127-8C5F-D168-6C9DEDC8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EE0655-C3BD-39BF-77AD-FA720B2DC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3838E-D488-07BF-F5EC-E7A3D639C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E8797-66A7-52D2-C2EC-0A69F1C04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154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29EC5-3505-1AC7-F179-6BA073B89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39231-2062-9B3A-E3C4-9DAF5796C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07333-FA81-D93C-B82A-7934C537C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35C28-B396-D443-CC3C-E1432BDA1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3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06643-75EB-62C2-73C6-2F8030B8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ED5E24-993F-4C26-84FB-829F49ECA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CF51E4-B4C4-523F-3A7A-4536933BA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BB01A-5C05-1877-ED6A-609945B5F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473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141D0-C0B8-1611-6988-5EA266B9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B2520-F8C3-3672-B3E1-F8C49DA02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79FFAC-967E-2AB1-C2E4-91D043B76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0293-5E09-6F05-5567-DEFEBE1C9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900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B5188-79E3-1EBC-4643-830AB227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74FB0-D719-0C6F-13C8-618A341FB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517913-F14C-350E-5503-A09E72635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4EA0D-6CD0-62F0-17D2-31C9D94AD2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20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19CB-B9C0-5FE0-8D7C-24B29AEA5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AAAF6-109E-573B-3133-AEEA72FFB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BDB8B-E034-F1D4-8D16-BD7FAFA42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CC713-DB26-74DF-58C4-922D014723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389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C1F64-AB05-1D3F-64AC-2F27F4FE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6579C0-144A-41D1-2625-DF1622243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0397C-5FA2-A81D-E24E-5A7790581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43BC3-5D91-F8AD-1A97-558350439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2355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2CD0F-9BF7-07A5-C607-02DBAD2C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191B17-86BB-ACC7-BC9E-CE79500C6D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08F6E-6BFB-CFF0-E20B-5EA45F4D5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86183-E684-E36E-F980-24D0144CD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161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87BA7-7190-F2BB-4CF0-30BC8EA99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2D979-0FAB-2F44-2B9B-E9F576AF6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CEE3E-BEB4-3AC8-FE79-17118FDB2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337DE-4D29-3226-E9FE-1A9F61371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5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C48D2-1F82-A2A8-A9F0-2770EFF61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1E6147-FA4F-0AC2-9543-5492BBADF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EA6B58-64FF-6026-96F4-1618DA46C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DE123-5D1F-C247-ED08-8BC159D86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6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0EE1E-9B9E-E347-CD3D-2717F5556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02B276-1198-3D3C-2CC1-645BEAF81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2053F-DE23-0AFC-5E68-E3FB51F9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F80F9-DB20-769B-345F-5D5BAE5FA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0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9282-4EE3-1E9B-C36D-ACAEA5A1A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20E172-93F2-3D6B-87BC-7246F7814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73BA5-4E36-A382-71CB-967342053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12A70-9E76-01FE-1AC7-5A36CFEBD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C77DC-F2A7-4847-88A5-2B3DF623F7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4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4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CB272-9880-4809-B3A0-F1134A2B4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CD8B54-2EE5-4ED6-036F-C65CAB2A9827}"/>
              </a:ext>
            </a:extLst>
          </p:cNvPr>
          <p:cNvSpPr/>
          <p:nvPr/>
        </p:nvSpPr>
        <p:spPr>
          <a:xfrm>
            <a:off x="0" y="5699051"/>
            <a:ext cx="12192000" cy="1158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14:1</a:t>
            </a:r>
            <a:r>
              <a:rPr lang="en-US" sz="32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Do not let your heart be troubled; believe in God, believe also in Me. 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A8F1E83-B359-3E7F-AC5A-67C7F6CCA3A6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1ECD8A3-49DB-9949-F065-6BE9A9C20AA9}"/>
              </a:ext>
            </a:extLst>
          </p:cNvPr>
          <p:cNvSpPr/>
          <p:nvPr/>
        </p:nvSpPr>
        <p:spPr>
          <a:xfrm>
            <a:off x="4301894" y="3915914"/>
            <a:ext cx="7691631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A series of </a:t>
            </a:r>
            <a:r>
              <a:rPr lang="en-US" sz="6000" b="1" i="1" dirty="0"/>
              <a:t>promises</a:t>
            </a:r>
            <a:r>
              <a:rPr lang="en-US" sz="6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3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C97CA-881E-294D-E9A8-C0A2FF2BA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C8684A18-20BC-00E4-E318-A53D98916D77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F83CF42-B3DA-D4FE-9437-9B7D13B5DA4B}"/>
              </a:ext>
            </a:extLst>
          </p:cNvPr>
          <p:cNvSpPr/>
          <p:nvPr/>
        </p:nvSpPr>
        <p:spPr>
          <a:xfrm>
            <a:off x="4301894" y="3915914"/>
            <a:ext cx="7691631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A series of </a:t>
            </a:r>
            <a:r>
              <a:rPr lang="en-US" sz="6000" b="1" i="1" dirty="0"/>
              <a:t>promises</a:t>
            </a:r>
            <a:r>
              <a:rPr lang="en-US" sz="6000" b="1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1FC9E-C079-E0C6-81BF-FB6328F98B1C}"/>
              </a:ext>
            </a:extLst>
          </p:cNvPr>
          <p:cNvSpPr/>
          <p:nvPr/>
        </p:nvSpPr>
        <p:spPr>
          <a:xfrm>
            <a:off x="0" y="5562601"/>
            <a:ext cx="12192000" cy="1295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14:</a:t>
            </a:r>
            <a:r>
              <a:rPr lang="en-US" sz="3200" b="1" baseline="30000" dirty="0">
                <a:solidFill>
                  <a:schemeClr val="tx1"/>
                </a:solidFill>
              </a:rPr>
              <a:t>2 </a:t>
            </a:r>
            <a:r>
              <a:rPr lang="en-US" sz="3200" dirty="0">
                <a:solidFill>
                  <a:schemeClr val="tx1"/>
                </a:solidFill>
              </a:rPr>
              <a:t>In My Father’s house are many rooms; if that were not so, I would have told you, because I am going there to prepare a place for you. 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077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8E120-542A-0D1C-2D3F-A9EBFA7B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897E95-9406-01E5-7CA6-018CFD24C5A1}"/>
              </a:ext>
            </a:extLst>
          </p:cNvPr>
          <p:cNvSpPr/>
          <p:nvPr/>
        </p:nvSpPr>
        <p:spPr>
          <a:xfrm>
            <a:off x="0" y="5562601"/>
            <a:ext cx="12192000" cy="12953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14:</a:t>
            </a:r>
            <a:r>
              <a:rPr lang="en-US" sz="3200" b="1" baseline="30000" dirty="0">
                <a:solidFill>
                  <a:schemeClr val="tx1"/>
                </a:solidFill>
              </a:rPr>
              <a:t>2 </a:t>
            </a:r>
            <a:r>
              <a:rPr lang="en-US" sz="3200" dirty="0">
                <a:solidFill>
                  <a:schemeClr val="tx1"/>
                </a:solidFill>
              </a:rPr>
              <a:t>In My Father’s house are many rooms; if that were not so, I would have told you, because I am going there to prepare a place for you. 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F6AFD24-7D30-BFFA-3F14-B13DB6BD574C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7BBAC81-9DDB-7BA6-0D77-781274D9F82C}"/>
              </a:ext>
            </a:extLst>
          </p:cNvPr>
          <p:cNvSpPr/>
          <p:nvPr/>
        </p:nvSpPr>
        <p:spPr>
          <a:xfrm>
            <a:off x="187467" y="4234891"/>
            <a:ext cx="11817065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#1 I’m going to prepare a place for you </a:t>
            </a:r>
          </a:p>
        </p:txBody>
      </p:sp>
    </p:spTree>
    <p:extLst>
      <p:ext uri="{BB962C8B-B14F-4D97-AF65-F5344CB8AC3E}">
        <p14:creationId xmlns:p14="http://schemas.microsoft.com/office/powerpoint/2010/main" val="67467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A79F9-7668-6E0B-018B-650E9DA0D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585091-4E23-FE51-9A1C-4DC131E4920C}"/>
              </a:ext>
            </a:extLst>
          </p:cNvPr>
          <p:cNvSpPr/>
          <p:nvPr/>
        </p:nvSpPr>
        <p:spPr>
          <a:xfrm>
            <a:off x="0" y="5626101"/>
            <a:ext cx="12192000" cy="1231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14:3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if I go and prepare a place for you,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am coming again</a:t>
            </a:r>
            <a:r>
              <a:rPr lang="en-US" sz="3200" b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will take you to Myself, so that where I am, there you also will be. 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5DBBD5C-1BC0-5AB1-4110-35BC825E72D1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122162C-F992-BBFE-0BF1-E3FD516A34C4}"/>
              </a:ext>
            </a:extLst>
          </p:cNvPr>
          <p:cNvSpPr/>
          <p:nvPr/>
        </p:nvSpPr>
        <p:spPr>
          <a:xfrm>
            <a:off x="187467" y="4234891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#2 I’m coming back </a:t>
            </a:r>
          </a:p>
        </p:txBody>
      </p:sp>
    </p:spTree>
    <p:extLst>
      <p:ext uri="{BB962C8B-B14F-4D97-AF65-F5344CB8AC3E}">
        <p14:creationId xmlns:p14="http://schemas.microsoft.com/office/powerpoint/2010/main" val="17971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5480-7120-886D-DBEC-5D872EB90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03733-872D-712B-0450-D655A3A2B125}"/>
              </a:ext>
            </a:extLst>
          </p:cNvPr>
          <p:cNvSpPr/>
          <p:nvPr/>
        </p:nvSpPr>
        <p:spPr>
          <a:xfrm>
            <a:off x="0" y="5626101"/>
            <a:ext cx="12192000" cy="12318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14:3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if I go and prepare a place for you, I am coming again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will take you to Myself, so that where I am, there you also will be. 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ED5E8D6-DF5E-4439-1B4E-9DD7F35B3CAE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638426E-B373-8066-A78B-F3A7EC8584A7}"/>
              </a:ext>
            </a:extLst>
          </p:cNvPr>
          <p:cNvSpPr/>
          <p:nvPr/>
        </p:nvSpPr>
        <p:spPr>
          <a:xfrm>
            <a:off x="187467" y="4234891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#2 I’m coming back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436A10F-FC6E-E2C7-6DC9-33382B5D0572}"/>
              </a:ext>
            </a:extLst>
          </p:cNvPr>
          <p:cNvSpPr/>
          <p:nvPr/>
        </p:nvSpPr>
        <p:spPr>
          <a:xfrm>
            <a:off x="4100583" y="2965934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</p:spTree>
    <p:extLst>
      <p:ext uri="{BB962C8B-B14F-4D97-AF65-F5344CB8AC3E}">
        <p14:creationId xmlns:p14="http://schemas.microsoft.com/office/powerpoint/2010/main" val="990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A36BC-CAAE-48D8-F50F-3796D9BDA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0A7D0-4A4C-ED18-526D-BC1314101386}"/>
              </a:ext>
            </a:extLst>
          </p:cNvPr>
          <p:cNvSpPr/>
          <p:nvPr/>
        </p:nvSpPr>
        <p:spPr>
          <a:xfrm>
            <a:off x="0" y="4457700"/>
            <a:ext cx="12192000" cy="2400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14:4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you know the way where I am going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.”</a:t>
            </a:r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6B68C385-480B-18DC-2288-1378D29566C1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161587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15BE0-8B77-0870-58E3-C9595AC23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B517C1-4A20-4CEC-08E3-EB65AE42A5D6}"/>
              </a:ext>
            </a:extLst>
          </p:cNvPr>
          <p:cNvSpPr/>
          <p:nvPr/>
        </p:nvSpPr>
        <p:spPr>
          <a:xfrm>
            <a:off x="0" y="4457700"/>
            <a:ext cx="12192000" cy="2400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14:4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you know the way where I am going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.”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Thomas said to Him, “Lord, we do not know where You are going; how do we know the way?”</a:t>
            </a:r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9F2E5FB-1CE2-FEF4-609A-A971C77C2CAB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408034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7E86-FEB8-7940-6501-80E9C48C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62962-765A-43C0-1726-4DE5DED76781}"/>
              </a:ext>
            </a:extLst>
          </p:cNvPr>
          <p:cNvSpPr/>
          <p:nvPr/>
        </p:nvSpPr>
        <p:spPr>
          <a:xfrm>
            <a:off x="0" y="4457700"/>
            <a:ext cx="12192000" cy="2400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14:4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you know the way where I am going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.”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Thomas said to Him, “Lord, we do not know where You are going; how do we know the way?”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said to him, “I am the way, and the truth, and the life; no one comes to the Father except through Me.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8ACB5697-9D49-3799-B0BA-6B6E3C32B243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552353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DAC51-6628-79F8-D5AA-04ED737A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22E90C-39E2-F86C-12CF-57F39D5F6F97}"/>
              </a:ext>
            </a:extLst>
          </p:cNvPr>
          <p:cNvSpPr/>
          <p:nvPr/>
        </p:nvSpPr>
        <p:spPr>
          <a:xfrm>
            <a:off x="0" y="4457700"/>
            <a:ext cx="12192000" cy="2400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14:4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you know the way where I am going.”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Thomas said to Him, “Lord, we do not know where You are going; how do we know the way?”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said to him, “I am the way, and the truth, and the life; no one comes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 the Father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except through Me.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499C022D-14E9-A50D-85AF-DBFE54FABBAD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1916805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2B6CA-D86E-3A0A-63BF-BA46A3CA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C7074B-46BA-D5F8-D937-6724B5863049}"/>
              </a:ext>
            </a:extLst>
          </p:cNvPr>
          <p:cNvSpPr/>
          <p:nvPr/>
        </p:nvSpPr>
        <p:spPr>
          <a:xfrm>
            <a:off x="0" y="4457700"/>
            <a:ext cx="12192000" cy="2400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14:4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you know the way where I am going.”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Thomas said to Him, “Lord, we do not know where You are going; how do we know the way?”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said to him, “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am the way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and the truth, and the life; no one comes to the Father except through Me.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60AD1B91-3605-3499-2F14-844DFEE3843B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EFDC9-1AA5-867A-7507-0E5DEE3F15FA}"/>
              </a:ext>
            </a:extLst>
          </p:cNvPr>
          <p:cNvSpPr/>
          <p:nvPr/>
        </p:nvSpPr>
        <p:spPr>
          <a:xfrm>
            <a:off x="2247900" y="3096346"/>
            <a:ext cx="7480300" cy="6653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14:3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go and prepare a place for you 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138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2F3BB-5F58-1AF8-07BE-EB71AC5D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9A1E292-691E-D104-5E6C-F5C960F7EF45}"/>
              </a:ext>
            </a:extLst>
          </p:cNvPr>
          <p:cNvSpPr txBox="1">
            <a:spLocks/>
          </p:cNvSpPr>
          <p:nvPr/>
        </p:nvSpPr>
        <p:spPr bwMode="auto">
          <a:xfrm>
            <a:off x="8077200" y="3689498"/>
            <a:ext cx="3870252" cy="296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J O H N   </a:t>
            </a:r>
          </a:p>
          <a:p>
            <a:r>
              <a:rPr lang="en-US" sz="8000" b="1" dirty="0">
                <a:solidFill>
                  <a:schemeClr val="bg1">
                    <a:lumMod val="95000"/>
                  </a:schemeClr>
                </a:solidFill>
              </a:rPr>
              <a:t>14 </a:t>
            </a:r>
          </a:p>
        </p:txBody>
      </p:sp>
    </p:spTree>
    <p:extLst>
      <p:ext uri="{BB962C8B-B14F-4D97-AF65-F5344CB8AC3E}">
        <p14:creationId xmlns:p14="http://schemas.microsoft.com/office/powerpoint/2010/main" val="317942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26069-8FFC-B7DD-DC38-97C329AE1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816C615-766D-CEE8-BFE9-CA6E2B857585}"/>
              </a:ext>
            </a:extLst>
          </p:cNvPr>
          <p:cNvSpPr/>
          <p:nvPr/>
        </p:nvSpPr>
        <p:spPr>
          <a:xfrm>
            <a:off x="5739061" y="45772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SIN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1305608-8790-BC7C-8F11-9A4A90E4A727}"/>
              </a:ext>
            </a:extLst>
          </p:cNvPr>
          <p:cNvSpPr/>
          <p:nvPr/>
        </p:nvSpPr>
        <p:spPr>
          <a:xfrm>
            <a:off x="-204539" y="1195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US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9112C3C-06F0-EC30-3AE2-56A4DCE8A445}"/>
              </a:ext>
            </a:extLst>
          </p:cNvPr>
          <p:cNvSpPr/>
          <p:nvPr/>
        </p:nvSpPr>
        <p:spPr>
          <a:xfrm>
            <a:off x="8507661" y="2338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GOD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AA2A8179-92CC-63AA-8D51-1B750606EF2B}"/>
              </a:ext>
            </a:extLst>
          </p:cNvPr>
          <p:cNvSpPr/>
          <p:nvPr/>
        </p:nvSpPr>
        <p:spPr>
          <a:xfrm>
            <a:off x="-331539" y="2514599"/>
            <a:ext cx="58433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/>
              <a:t>Lost, dark, death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A93546-8729-93D1-0D0D-633A45938D12}"/>
              </a:ext>
            </a:extLst>
          </p:cNvPr>
          <p:cNvSpPr/>
          <p:nvPr/>
        </p:nvSpPr>
        <p:spPr>
          <a:xfrm>
            <a:off x="6146800" y="0"/>
            <a:ext cx="116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4CCA2-E46C-A7CD-1C0F-6EFCA120A39D}"/>
              </a:ext>
            </a:extLst>
          </p:cNvPr>
          <p:cNvSpPr/>
          <p:nvPr/>
        </p:nvSpPr>
        <p:spPr>
          <a:xfrm rot="5400000">
            <a:off x="6146800" y="-568457"/>
            <a:ext cx="1168400" cy="4965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3AAE3B-9C50-E91F-19B5-B2036250F2D4}"/>
              </a:ext>
            </a:extLst>
          </p:cNvPr>
          <p:cNvSpPr/>
          <p:nvPr/>
        </p:nvSpPr>
        <p:spPr>
          <a:xfrm>
            <a:off x="1943100" y="4381661"/>
            <a:ext cx="8839200" cy="12630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1:</a:t>
            </a:r>
            <a:r>
              <a:rPr lang="en-US" sz="3200" b="1" baseline="30000" dirty="0">
                <a:solidFill>
                  <a:schemeClr val="tx1"/>
                </a:solidFill>
              </a:rPr>
              <a:t>12 </a:t>
            </a:r>
            <a:r>
              <a:rPr lang="en-US" sz="3200" dirty="0">
                <a:solidFill>
                  <a:schemeClr val="tx1"/>
                </a:solidFill>
              </a:rPr>
              <a:t>But to all who believed him and accepted him, he gave the right to become children of God. 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3D374E8-1DF8-B202-7D61-2C9103BAAEE0}"/>
              </a:ext>
            </a:extLst>
          </p:cNvPr>
          <p:cNvSpPr/>
          <p:nvPr/>
        </p:nvSpPr>
        <p:spPr>
          <a:xfrm>
            <a:off x="3809330" y="1377353"/>
            <a:ext cx="58433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/>
              <a:t>Way, Truth, Life</a:t>
            </a:r>
          </a:p>
        </p:txBody>
      </p:sp>
    </p:spTree>
    <p:extLst>
      <p:ext uri="{BB962C8B-B14F-4D97-AF65-F5344CB8AC3E}">
        <p14:creationId xmlns:p14="http://schemas.microsoft.com/office/powerpoint/2010/main" val="9012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 animBg="1"/>
      <p:bldP spid="11" grpId="0" animBg="1"/>
      <p:bldP spid="13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1DC0C-9B0C-E901-E9A8-FA9DA484F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DC30B3C-B481-1F32-D667-5F8505F68A53}"/>
              </a:ext>
            </a:extLst>
          </p:cNvPr>
          <p:cNvSpPr/>
          <p:nvPr/>
        </p:nvSpPr>
        <p:spPr>
          <a:xfrm>
            <a:off x="5739061" y="45772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SIN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1750DE8E-3939-ACDD-3A17-CA791C4AF466}"/>
              </a:ext>
            </a:extLst>
          </p:cNvPr>
          <p:cNvSpPr/>
          <p:nvPr/>
        </p:nvSpPr>
        <p:spPr>
          <a:xfrm>
            <a:off x="-204539" y="1195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US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AD194D8F-43C1-C957-162E-B66FCA18B322}"/>
              </a:ext>
            </a:extLst>
          </p:cNvPr>
          <p:cNvSpPr/>
          <p:nvPr/>
        </p:nvSpPr>
        <p:spPr>
          <a:xfrm>
            <a:off x="8507661" y="2338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GOD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7EB4AE88-43D7-828C-3D69-62F55D3C49C0}"/>
              </a:ext>
            </a:extLst>
          </p:cNvPr>
          <p:cNvSpPr/>
          <p:nvPr/>
        </p:nvSpPr>
        <p:spPr>
          <a:xfrm>
            <a:off x="-331539" y="2514599"/>
            <a:ext cx="58433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/>
              <a:t>Lost, dark, death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E5A5C7-A603-0A34-D82A-5F319B1FB0B9}"/>
              </a:ext>
            </a:extLst>
          </p:cNvPr>
          <p:cNvSpPr/>
          <p:nvPr/>
        </p:nvSpPr>
        <p:spPr>
          <a:xfrm>
            <a:off x="6146800" y="0"/>
            <a:ext cx="116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8D203-252C-6298-4B6A-74B415F9AFE9}"/>
              </a:ext>
            </a:extLst>
          </p:cNvPr>
          <p:cNvSpPr/>
          <p:nvPr/>
        </p:nvSpPr>
        <p:spPr>
          <a:xfrm rot="5400000">
            <a:off x="6146800" y="-568457"/>
            <a:ext cx="1168400" cy="4965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7EC2649C-6B2B-CDFF-75FC-BABC15A5A701}"/>
              </a:ext>
            </a:extLst>
          </p:cNvPr>
          <p:cNvSpPr/>
          <p:nvPr/>
        </p:nvSpPr>
        <p:spPr>
          <a:xfrm>
            <a:off x="3809330" y="1377353"/>
            <a:ext cx="58433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/>
              <a:t>Way, Truth,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52AB1B-69B5-FFFE-0FEF-D763EBA2BA75}"/>
              </a:ext>
            </a:extLst>
          </p:cNvPr>
          <p:cNvSpPr/>
          <p:nvPr/>
        </p:nvSpPr>
        <p:spPr>
          <a:xfrm>
            <a:off x="0" y="5657587"/>
            <a:ext cx="12192000" cy="12004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said to him, “I am the way, and the truth, and the life;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 one comes to the Father except through Me.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262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21B00-7BFF-EA4C-FD84-95312A9DB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D6EC88-0358-8022-D664-FA1A28CA9FF3}"/>
              </a:ext>
            </a:extLst>
          </p:cNvPr>
          <p:cNvSpPr/>
          <p:nvPr/>
        </p:nvSpPr>
        <p:spPr>
          <a:xfrm>
            <a:off x="0" y="5219700"/>
            <a:ext cx="12192000" cy="1638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If you had known Me, you would have known My Father also; from now on you know Him, and have seen Him.”</a:t>
            </a:r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F368724-C25C-93C4-B475-B8E49C455A8E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341480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5EC4B-3F72-FF07-EDDC-FC55200B7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607A3F-2E04-5A10-421F-25EE7A7524BD}"/>
              </a:ext>
            </a:extLst>
          </p:cNvPr>
          <p:cNvSpPr/>
          <p:nvPr/>
        </p:nvSpPr>
        <p:spPr>
          <a:xfrm>
            <a:off x="0" y="5219700"/>
            <a:ext cx="12192000" cy="1638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</a:t>
            </a:r>
            <a:r>
              <a:rPr lang="en-US" sz="3200" b="1" baseline="30000" dirty="0">
                <a:solidFill>
                  <a:schemeClr val="tx1"/>
                </a:solidFill>
              </a:rPr>
              <a:t>7 </a:t>
            </a:r>
            <a:r>
              <a:rPr lang="en-US" sz="3200" dirty="0">
                <a:solidFill>
                  <a:schemeClr val="tx1"/>
                </a:solidFill>
              </a:rPr>
              <a:t>If you had known Me, you would have known My Father also; from now on you know Him, and have seen Him.”</a:t>
            </a:r>
            <a:r>
              <a:rPr lang="en-US" sz="3200" b="1" baseline="30000" dirty="0">
                <a:solidFill>
                  <a:schemeClr val="tx1"/>
                </a:solidFill>
              </a:rPr>
              <a:t> 8 </a:t>
            </a:r>
            <a:r>
              <a:rPr lang="en-US" sz="3200" dirty="0">
                <a:solidFill>
                  <a:schemeClr val="tx1"/>
                </a:solidFill>
              </a:rPr>
              <a:t>Philip said to Him, “Lord, </a:t>
            </a:r>
            <a:r>
              <a:rPr lang="en-US" sz="3200" b="1" u="sng" dirty="0">
                <a:solidFill>
                  <a:srgbClr val="002060"/>
                </a:solidFill>
              </a:rPr>
              <a:t>show us the Father, and it is enough for us</a:t>
            </a:r>
            <a:r>
              <a:rPr lang="en-US" sz="3200" dirty="0">
                <a:solidFill>
                  <a:schemeClr val="tx1"/>
                </a:solidFill>
              </a:rPr>
              <a:t>.” 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253BD1B-8AB6-D9FE-9A44-BBF0DC844C47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722706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81528-82A0-5C5C-6BC7-C90613363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B3DFD8-40A1-F468-2B91-9B60E10F45E7}"/>
              </a:ext>
            </a:extLst>
          </p:cNvPr>
          <p:cNvSpPr/>
          <p:nvPr/>
        </p:nvSpPr>
        <p:spPr>
          <a:xfrm>
            <a:off x="0" y="5029200"/>
            <a:ext cx="12192000" cy="1828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14:9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said to him, “Have I been with you for so long a time, and  yet you have not come to know Me, Philip? </a:t>
            </a:r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15EE258C-7922-F63D-094B-8961EED20A9D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341402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5D065-3A4A-1E8D-FF3D-DE9B96BA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5B93E6-2CB8-85A3-FD33-8AFFA303612F}"/>
              </a:ext>
            </a:extLst>
          </p:cNvPr>
          <p:cNvSpPr/>
          <p:nvPr/>
        </p:nvSpPr>
        <p:spPr>
          <a:xfrm>
            <a:off x="0" y="5029200"/>
            <a:ext cx="12192000" cy="1828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14:9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said to him, “Have I been with you for so long a time, and  yet you have not come to know Me, Philip?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one who has seen Me has seen the Father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 how can you say, ‘Show us the Father’? 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AB6A2D8-FACD-84B8-491C-A83D9646BF56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01FBE-2157-714A-5D1D-E6582F4CD40F}"/>
              </a:ext>
            </a:extLst>
          </p:cNvPr>
          <p:cNvSpPr/>
          <p:nvPr/>
        </p:nvSpPr>
        <p:spPr>
          <a:xfrm>
            <a:off x="228600" y="1447801"/>
            <a:ext cx="11734800" cy="134619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1:18  </a:t>
            </a:r>
            <a:r>
              <a:rPr lang="en-US" sz="3200" dirty="0">
                <a:solidFill>
                  <a:schemeClr val="bg1"/>
                </a:solidFill>
                <a:effectLst/>
              </a:rPr>
              <a:t>No one has seen God at any time; the only begotten God who is in the bosom of the Father, He has explained Him.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AC64AD-E5D1-9E84-0464-A882CE58DBB3}"/>
              </a:ext>
            </a:extLst>
          </p:cNvPr>
          <p:cNvSpPr/>
          <p:nvPr/>
        </p:nvSpPr>
        <p:spPr>
          <a:xfrm>
            <a:off x="228600" y="2954192"/>
            <a:ext cx="9677400" cy="134619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Hebrews 1:3 </a:t>
            </a:r>
            <a:r>
              <a:rPr lang="en-US" sz="3200" i="0" dirty="0">
                <a:solidFill>
                  <a:schemeClr val="bg1"/>
                </a:solidFill>
                <a:effectLst/>
              </a:rPr>
              <a:t>And He is the radiance of His glory and the exact   representation of His nature…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232E38-6A46-607F-E3C2-33E96C23208A}"/>
              </a:ext>
            </a:extLst>
          </p:cNvPr>
          <p:cNvSpPr/>
          <p:nvPr/>
        </p:nvSpPr>
        <p:spPr>
          <a:xfrm>
            <a:off x="5918200" y="4064001"/>
            <a:ext cx="5600700" cy="63990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10:30 </a:t>
            </a:r>
            <a:r>
              <a:rPr lang="en-US" sz="3200" i="0" dirty="0">
                <a:solidFill>
                  <a:schemeClr val="bg1"/>
                </a:solidFill>
                <a:effectLst/>
              </a:rPr>
              <a:t>I and th</a:t>
            </a:r>
            <a:r>
              <a:rPr lang="en-US" sz="3200" dirty="0">
                <a:solidFill>
                  <a:schemeClr val="bg1"/>
                </a:solidFill>
              </a:rPr>
              <a:t>e Father are One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5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58F98-A6D2-1936-21E5-6EEC15CC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3C3A7F-66B6-030A-09BB-F6B4767EF2EC}"/>
              </a:ext>
            </a:extLst>
          </p:cNvPr>
          <p:cNvSpPr/>
          <p:nvPr/>
        </p:nvSpPr>
        <p:spPr>
          <a:xfrm>
            <a:off x="0" y="3955312"/>
            <a:ext cx="12192000" cy="29026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14:10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 you not believe that I am in the Father, and the Father is in Me? The words that I say to you I do not speak on My own, but the Father, as He remains in Me, does His works.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11 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Believe Me that I am in the Father and the Father is in Me; otherwise believe because of the works themselves.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D1C989F-9954-1824-9B39-EA6D28CAC556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3344856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90C5-9B70-FFD9-01E5-C812C586F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85AC89-5673-460F-9957-0D30FB483C61}"/>
              </a:ext>
            </a:extLst>
          </p:cNvPr>
          <p:cNvSpPr/>
          <p:nvPr/>
        </p:nvSpPr>
        <p:spPr>
          <a:xfrm>
            <a:off x="0" y="4976037"/>
            <a:ext cx="12192000" cy="188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14:12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Truly, truly I say to you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the one who believes in Me, the works that I do, he will do also; and greater works than these he will do; because I am going to the Father.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D0618A1-980B-F160-8770-D67DCCEA27A0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148668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E6AF1-99C5-1B3F-9C2E-FE8C73EBD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B48C0C-612E-C230-4C30-1B936BF6520E}"/>
              </a:ext>
            </a:extLst>
          </p:cNvPr>
          <p:cNvSpPr/>
          <p:nvPr/>
        </p:nvSpPr>
        <p:spPr>
          <a:xfrm>
            <a:off x="0" y="4976037"/>
            <a:ext cx="12192000" cy="188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14:12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Truly, truly I say to you, the one who believes in Me,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works that I do, he will do also; and greater works than these he will do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 because I am going to the Father.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BFBB9F73-0B4A-1B62-23B7-E2D138158A00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D3014126-1F5C-A474-1D4E-26F15124034B}"/>
              </a:ext>
            </a:extLst>
          </p:cNvPr>
          <p:cNvSpPr/>
          <p:nvPr/>
        </p:nvSpPr>
        <p:spPr>
          <a:xfrm>
            <a:off x="176461" y="2348705"/>
            <a:ext cx="8120360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#4 You will do His works</a:t>
            </a:r>
          </a:p>
        </p:txBody>
      </p:sp>
    </p:spTree>
    <p:extLst>
      <p:ext uri="{BB962C8B-B14F-4D97-AF65-F5344CB8AC3E}">
        <p14:creationId xmlns:p14="http://schemas.microsoft.com/office/powerpoint/2010/main" val="2026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8057D-7688-9C23-DBE7-4FCA619B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26BB66-F3E9-F66E-09C2-69053EC6779E}"/>
              </a:ext>
            </a:extLst>
          </p:cNvPr>
          <p:cNvSpPr/>
          <p:nvPr/>
        </p:nvSpPr>
        <p:spPr>
          <a:xfrm>
            <a:off x="0" y="4976037"/>
            <a:ext cx="12192000" cy="188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14:12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Truly, truly I say to you, the one who believes in Me, the works that I do, he will do also; and greater works than these he will do;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because I am going to the Father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5596B91A-3600-C6A6-D561-4E19A74744DE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A9FB331-245B-1AE3-B3CD-2E2F172C8EFA}"/>
              </a:ext>
            </a:extLst>
          </p:cNvPr>
          <p:cNvSpPr/>
          <p:nvPr/>
        </p:nvSpPr>
        <p:spPr>
          <a:xfrm>
            <a:off x="176461" y="2348705"/>
            <a:ext cx="8120360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#4 You will do His works</a:t>
            </a:r>
          </a:p>
        </p:txBody>
      </p:sp>
    </p:spTree>
    <p:extLst>
      <p:ext uri="{BB962C8B-B14F-4D97-AF65-F5344CB8AC3E}">
        <p14:creationId xmlns:p14="http://schemas.microsoft.com/office/powerpoint/2010/main" val="308741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EA25C9-1BFE-1A9A-8BC3-90CAF4ED5707}"/>
              </a:ext>
            </a:extLst>
          </p:cNvPr>
          <p:cNvSpPr/>
          <p:nvPr/>
        </p:nvSpPr>
        <p:spPr>
          <a:xfrm>
            <a:off x="0" y="5053262"/>
            <a:ext cx="12192000" cy="18047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13:33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Little children, I am still with you a little longer. You will look for Me; and just as I said to the Jews, now I also say to you: ‘Where I am going, you cannot come….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7342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FC73-875D-A95D-2298-E2D4268D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026995-9FB3-AFF2-3002-EB0F630374B2}"/>
              </a:ext>
            </a:extLst>
          </p:cNvPr>
          <p:cNvSpPr/>
          <p:nvPr/>
        </p:nvSpPr>
        <p:spPr>
          <a:xfrm>
            <a:off x="0" y="4976037"/>
            <a:ext cx="12192000" cy="1881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14:13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 whatever you ask in My name, this I will do, so that the Father may be glorified in the Son.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you ask Me anything in My name, I will do it.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15 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you love Me, you will keep My commandments.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6A8EF1F8-A23B-D1DB-4D20-60979662AA7E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8314F31-8A2B-13F1-625B-D2B014B97838}"/>
              </a:ext>
            </a:extLst>
          </p:cNvPr>
          <p:cNvSpPr/>
          <p:nvPr/>
        </p:nvSpPr>
        <p:spPr>
          <a:xfrm>
            <a:off x="176461" y="2348705"/>
            <a:ext cx="8120360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#4 You will do His works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A0244AC7-6E74-3E08-BBAF-B6CED12298BF}"/>
              </a:ext>
            </a:extLst>
          </p:cNvPr>
          <p:cNvSpPr/>
          <p:nvPr/>
        </p:nvSpPr>
        <p:spPr>
          <a:xfrm>
            <a:off x="1094404" y="3622295"/>
            <a:ext cx="1095228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#5 I will give you whatever you need </a:t>
            </a:r>
          </a:p>
        </p:txBody>
      </p:sp>
    </p:spTree>
    <p:extLst>
      <p:ext uri="{BB962C8B-B14F-4D97-AF65-F5344CB8AC3E}">
        <p14:creationId xmlns:p14="http://schemas.microsoft.com/office/powerpoint/2010/main" val="40822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478EB-EF86-9775-2B5F-B94FC0AB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6A919F-575C-D570-C933-AD7C5FED2366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C0BF5C8-CE54-EC4D-328D-AE851E75581B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3036708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38077-33B5-3502-BCC8-51B887404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D88F27-1692-D403-D287-8B281B3A1D59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Helper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71DEECDE-F0FB-6402-A272-2A98D7FF5A6B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4D5748D-4FEB-5A0E-6CFB-0F5DEFB29149}"/>
              </a:ext>
            </a:extLst>
          </p:cNvPr>
          <p:cNvSpPr/>
          <p:nvPr/>
        </p:nvSpPr>
        <p:spPr>
          <a:xfrm>
            <a:off x="2754086" y="3261058"/>
            <a:ext cx="9252858" cy="909084"/>
          </a:xfrm>
          <a:prstGeom prst="wedgeRectCallout">
            <a:avLst>
              <a:gd name="adj1" fmla="val 32696"/>
              <a:gd name="adj2" fmla="val 9722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  <a:effectLst/>
              </a:rPr>
              <a:t>Paraklētos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: Comforter, advocate, one who stands with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2CD71-167D-E9B5-13E6-6A9BE90B4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311B3359-F3B3-A717-86B8-281A8F6DBA9F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2000BEF-8CD5-A34A-E6D6-E49FB139A88A}"/>
              </a:ext>
            </a:extLst>
          </p:cNvPr>
          <p:cNvSpPr/>
          <p:nvPr/>
        </p:nvSpPr>
        <p:spPr>
          <a:xfrm>
            <a:off x="2754086" y="3261058"/>
            <a:ext cx="9252858" cy="909084"/>
          </a:xfrm>
          <a:prstGeom prst="wedgeRectCallout">
            <a:avLst>
              <a:gd name="adj1" fmla="val 32696"/>
              <a:gd name="adj2" fmla="val 9722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  <a:effectLst/>
              </a:rPr>
              <a:t>Paraklētos</a:t>
            </a:r>
            <a:r>
              <a:rPr lang="en-US" sz="3200" b="0" dirty="0">
                <a:solidFill>
                  <a:schemeClr val="tx1"/>
                </a:solidFill>
                <a:effectLst/>
              </a:rPr>
              <a:t>: Comforter, advocate, one who stands with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33F3E-2731-F8DE-B751-A7C99FDE0FA6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Helper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005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1CACE-9FCE-1996-B576-68239FCB1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51E92C5-5FC7-267A-53E9-8BCCA4D87F80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781EB5-A6D0-5114-FE0B-BBE700D7700B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</a:t>
            </a:r>
            <a:r>
              <a:rPr lang="en-US" sz="3200" b="1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 truth, whom the world cannot receive, because it does not see Him or know Him;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24B3D6E-7B80-97E3-218D-2D4C6E3CBAE3}"/>
              </a:ext>
            </a:extLst>
          </p:cNvPr>
          <p:cNvSpPr/>
          <p:nvPr/>
        </p:nvSpPr>
        <p:spPr>
          <a:xfrm>
            <a:off x="4129705" y="3064594"/>
            <a:ext cx="7770196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#6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31215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16C1C-9970-FEB4-786D-1D94C1E6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F3372AAA-9E44-E0FA-F93C-22D45D8E84C2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6744B6-52F2-BC94-1D47-3BB4A3A9C6D6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world cannot receive, because it does not see Him or know Him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549F532-1221-A8EA-6324-669069688B17}"/>
              </a:ext>
            </a:extLst>
          </p:cNvPr>
          <p:cNvSpPr/>
          <p:nvPr/>
        </p:nvSpPr>
        <p:spPr>
          <a:xfrm>
            <a:off x="4129705" y="3064594"/>
            <a:ext cx="7770196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#6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463456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5E75-4139-040F-5DAE-DFB74A6B8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E26C061-4118-DE8E-3D46-078459EFFC43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9F5159-5E40-C399-A50E-C92496CE448E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world cannot receive, because it does not see Him or know Him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57C9833-5D28-83AB-55E8-DEAE8CA01408}"/>
              </a:ext>
            </a:extLst>
          </p:cNvPr>
          <p:cNvSpPr/>
          <p:nvPr/>
        </p:nvSpPr>
        <p:spPr>
          <a:xfrm>
            <a:off x="4129705" y="3064594"/>
            <a:ext cx="7770196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#6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2251109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1440D-F1F1-880A-07FB-C63802280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64355FA-F146-68B8-C041-963F69FEEF68}"/>
              </a:ext>
            </a:extLst>
          </p:cNvPr>
          <p:cNvSpPr/>
          <p:nvPr/>
        </p:nvSpPr>
        <p:spPr>
          <a:xfrm>
            <a:off x="4595392" y="31548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SIN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85297966-4D7B-C585-87D5-F2209AF1834A}"/>
              </a:ext>
            </a:extLst>
          </p:cNvPr>
          <p:cNvSpPr/>
          <p:nvPr/>
        </p:nvSpPr>
        <p:spPr>
          <a:xfrm>
            <a:off x="-204539" y="1195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US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3B727284-B445-65F1-5555-2A62262B8E9E}"/>
              </a:ext>
            </a:extLst>
          </p:cNvPr>
          <p:cNvSpPr/>
          <p:nvPr/>
        </p:nvSpPr>
        <p:spPr>
          <a:xfrm>
            <a:off x="7200900" y="262201"/>
            <a:ext cx="53707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FATHER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46407F24-E79A-B475-A106-DB97BD3DCE62}"/>
              </a:ext>
            </a:extLst>
          </p:cNvPr>
          <p:cNvSpPr/>
          <p:nvPr/>
        </p:nvSpPr>
        <p:spPr>
          <a:xfrm>
            <a:off x="8077200" y="1064549"/>
            <a:ext cx="44944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SON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17A301A-10BB-E273-897D-15ECC8E0E615}"/>
              </a:ext>
            </a:extLst>
          </p:cNvPr>
          <p:cNvSpPr/>
          <p:nvPr/>
        </p:nvSpPr>
        <p:spPr>
          <a:xfrm>
            <a:off x="7683500" y="1866897"/>
            <a:ext cx="48881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SPIRIT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4EDDB1-59AD-0C65-5F04-E8AB2FAB4D95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world cannot receive, because it does not see Him or know Him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13041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89D65-80A0-FA75-F3A0-461BC9C87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3AA42DC-A345-8ECE-78AD-950C45AD6F67}"/>
              </a:ext>
            </a:extLst>
          </p:cNvPr>
          <p:cNvSpPr/>
          <p:nvPr/>
        </p:nvSpPr>
        <p:spPr>
          <a:xfrm>
            <a:off x="4595392" y="31548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SIN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C52C09A-BA52-7325-BF42-E326AB5617F8}"/>
              </a:ext>
            </a:extLst>
          </p:cNvPr>
          <p:cNvSpPr/>
          <p:nvPr/>
        </p:nvSpPr>
        <p:spPr>
          <a:xfrm>
            <a:off x="-204539" y="1195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US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FC21997B-9CF6-A946-36B5-1F7A79E9B2EF}"/>
              </a:ext>
            </a:extLst>
          </p:cNvPr>
          <p:cNvSpPr/>
          <p:nvPr/>
        </p:nvSpPr>
        <p:spPr>
          <a:xfrm>
            <a:off x="7200900" y="262201"/>
            <a:ext cx="53707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FATHER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46B4275-5D02-125D-D12A-8D6935ED1D4C}"/>
              </a:ext>
            </a:extLst>
          </p:cNvPr>
          <p:cNvSpPr/>
          <p:nvPr/>
        </p:nvSpPr>
        <p:spPr>
          <a:xfrm>
            <a:off x="8077200" y="1064549"/>
            <a:ext cx="44944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C850DA-BB1D-C9FB-64DD-5B4F4300BB43}"/>
              </a:ext>
            </a:extLst>
          </p:cNvPr>
          <p:cNvSpPr/>
          <p:nvPr/>
        </p:nvSpPr>
        <p:spPr>
          <a:xfrm>
            <a:off x="6146800" y="0"/>
            <a:ext cx="116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AE1F6-AA48-AD95-69D4-119ACC730984}"/>
              </a:ext>
            </a:extLst>
          </p:cNvPr>
          <p:cNvSpPr/>
          <p:nvPr/>
        </p:nvSpPr>
        <p:spPr>
          <a:xfrm rot="5400000">
            <a:off x="6146800" y="-568457"/>
            <a:ext cx="1168400" cy="4965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330578-E93F-583B-A954-313082C6B44E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but you know Him because He abides with you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FE7E1087-20B6-1ED6-F0A1-0FFCA73D9B51}"/>
              </a:ext>
            </a:extLst>
          </p:cNvPr>
          <p:cNvSpPr/>
          <p:nvPr/>
        </p:nvSpPr>
        <p:spPr>
          <a:xfrm>
            <a:off x="7683500" y="1866897"/>
            <a:ext cx="48881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SPIRIT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3D4521F-8B20-B3C7-4F83-86D300F8F897}"/>
              </a:ext>
            </a:extLst>
          </p:cNvPr>
          <p:cNvSpPr/>
          <p:nvPr/>
        </p:nvSpPr>
        <p:spPr>
          <a:xfrm>
            <a:off x="172178" y="2697104"/>
            <a:ext cx="5790472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If you know Me, you already know the Father and the Spirit</a:t>
            </a:r>
          </a:p>
        </p:txBody>
      </p:sp>
    </p:spTree>
    <p:extLst>
      <p:ext uri="{BB962C8B-B14F-4D97-AF65-F5344CB8AC3E}">
        <p14:creationId xmlns:p14="http://schemas.microsoft.com/office/powerpoint/2010/main" val="244778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4622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B36AF-BBC6-9B96-E6A5-8F7BF563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058A844-FBE2-09BF-9299-C67A4C540804}"/>
              </a:ext>
            </a:extLst>
          </p:cNvPr>
          <p:cNvSpPr/>
          <p:nvPr/>
        </p:nvSpPr>
        <p:spPr>
          <a:xfrm>
            <a:off x="4595392" y="31548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SIN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C6C0FB9-3CD6-B10F-0304-6219BE45573F}"/>
              </a:ext>
            </a:extLst>
          </p:cNvPr>
          <p:cNvSpPr/>
          <p:nvPr/>
        </p:nvSpPr>
        <p:spPr>
          <a:xfrm>
            <a:off x="-204539" y="1195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US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D7267E37-75C0-5E96-39B4-B671648AB6D8}"/>
              </a:ext>
            </a:extLst>
          </p:cNvPr>
          <p:cNvSpPr/>
          <p:nvPr/>
        </p:nvSpPr>
        <p:spPr>
          <a:xfrm>
            <a:off x="7200900" y="262201"/>
            <a:ext cx="53707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FATHER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FCE6CE-833D-FE8F-6389-5F524D4AB5D1}"/>
              </a:ext>
            </a:extLst>
          </p:cNvPr>
          <p:cNvSpPr/>
          <p:nvPr/>
        </p:nvSpPr>
        <p:spPr>
          <a:xfrm>
            <a:off x="6146800" y="0"/>
            <a:ext cx="116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D3EC6-D094-3972-7267-3BB4445729E8}"/>
              </a:ext>
            </a:extLst>
          </p:cNvPr>
          <p:cNvSpPr/>
          <p:nvPr/>
        </p:nvSpPr>
        <p:spPr>
          <a:xfrm rot="5400000">
            <a:off x="6146800" y="-568457"/>
            <a:ext cx="1168400" cy="4965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628A4-FF15-595C-7C70-822C937D645F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but you know Him because He abides with you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79FAD2BD-9EF4-560F-9C2F-38502F55E792}"/>
              </a:ext>
            </a:extLst>
          </p:cNvPr>
          <p:cNvSpPr/>
          <p:nvPr/>
        </p:nvSpPr>
        <p:spPr>
          <a:xfrm>
            <a:off x="7683500" y="1866897"/>
            <a:ext cx="48881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SPIRIT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04C053E1-4C59-211E-00F4-E846B3A4B667}"/>
              </a:ext>
            </a:extLst>
          </p:cNvPr>
          <p:cNvSpPr/>
          <p:nvPr/>
        </p:nvSpPr>
        <p:spPr>
          <a:xfrm>
            <a:off x="100930" y="1141909"/>
            <a:ext cx="44944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SON</a:t>
            </a:r>
          </a:p>
        </p:txBody>
      </p:sp>
    </p:spTree>
    <p:extLst>
      <p:ext uri="{BB962C8B-B14F-4D97-AF65-F5344CB8AC3E}">
        <p14:creationId xmlns:p14="http://schemas.microsoft.com/office/powerpoint/2010/main" val="36325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65599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9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0A54C-08A0-5A43-CA70-1BE3E9120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5AA3B6-52AB-1271-D317-4A41A73036C8}"/>
              </a:ext>
            </a:extLst>
          </p:cNvPr>
          <p:cNvSpPr/>
          <p:nvPr/>
        </p:nvSpPr>
        <p:spPr>
          <a:xfrm>
            <a:off x="0" y="5037221"/>
            <a:ext cx="12192000" cy="1820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13:36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Simon Peter said to Him, “Lord, where are You going?” Jesus answered, “Where I am going, you cannot follow Me now; but you will follow later.” 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6392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9A7AB-ED3D-5687-0835-6B6C809EF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9ABBFF3-039A-1AD1-23F0-F94B8F0CC834}"/>
              </a:ext>
            </a:extLst>
          </p:cNvPr>
          <p:cNvSpPr/>
          <p:nvPr/>
        </p:nvSpPr>
        <p:spPr>
          <a:xfrm>
            <a:off x="4595392" y="31548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SIN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6595832-892A-B408-80C3-4FA225A1DF52}"/>
              </a:ext>
            </a:extLst>
          </p:cNvPr>
          <p:cNvSpPr/>
          <p:nvPr/>
        </p:nvSpPr>
        <p:spPr>
          <a:xfrm>
            <a:off x="-204539" y="1195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US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EFBAB459-43CF-EACF-6DBD-391DBB706226}"/>
              </a:ext>
            </a:extLst>
          </p:cNvPr>
          <p:cNvSpPr/>
          <p:nvPr/>
        </p:nvSpPr>
        <p:spPr>
          <a:xfrm>
            <a:off x="7200900" y="262201"/>
            <a:ext cx="53707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FATHER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A291C1-6295-EF98-B316-DC33FB438D5C}"/>
              </a:ext>
            </a:extLst>
          </p:cNvPr>
          <p:cNvSpPr/>
          <p:nvPr/>
        </p:nvSpPr>
        <p:spPr>
          <a:xfrm>
            <a:off x="6146800" y="0"/>
            <a:ext cx="116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85AADC-D008-BC7E-BA49-0DE29A4E02C2}"/>
              </a:ext>
            </a:extLst>
          </p:cNvPr>
          <p:cNvSpPr/>
          <p:nvPr/>
        </p:nvSpPr>
        <p:spPr>
          <a:xfrm rot="5400000">
            <a:off x="6146800" y="-568457"/>
            <a:ext cx="1168400" cy="4965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6EE9F6-E84B-82BD-2EED-1EE398954D16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1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0C2CE48A-EB19-18F5-F1BE-D45152BD3B96}"/>
              </a:ext>
            </a:extLst>
          </p:cNvPr>
          <p:cNvSpPr/>
          <p:nvPr/>
        </p:nvSpPr>
        <p:spPr>
          <a:xfrm>
            <a:off x="8077200" y="1064549"/>
            <a:ext cx="44944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SON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6814787E-C664-C0DE-98E8-60073DEAA0CF}"/>
              </a:ext>
            </a:extLst>
          </p:cNvPr>
          <p:cNvSpPr/>
          <p:nvPr/>
        </p:nvSpPr>
        <p:spPr>
          <a:xfrm>
            <a:off x="7683500" y="1866897"/>
            <a:ext cx="48881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SPIRIT</a:t>
            </a:r>
          </a:p>
        </p:txBody>
      </p:sp>
    </p:spTree>
    <p:extLst>
      <p:ext uri="{BB962C8B-B14F-4D97-AF65-F5344CB8AC3E}">
        <p14:creationId xmlns:p14="http://schemas.microsoft.com/office/powerpoint/2010/main" val="13390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66667 -0.1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1A311-DC7C-4039-598F-F2F5D6C2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E5DD47B-9CBC-7BAA-BE26-2EB4F30CC8A7}"/>
              </a:ext>
            </a:extLst>
          </p:cNvPr>
          <p:cNvSpPr/>
          <p:nvPr/>
        </p:nvSpPr>
        <p:spPr>
          <a:xfrm>
            <a:off x="4595392" y="31548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SIN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9807A662-54C6-F37A-0AF7-7623EAF58327}"/>
              </a:ext>
            </a:extLst>
          </p:cNvPr>
          <p:cNvSpPr/>
          <p:nvPr/>
        </p:nvSpPr>
        <p:spPr>
          <a:xfrm>
            <a:off x="-204539" y="119592"/>
            <a:ext cx="41161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US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1C99F4-5BD8-A8D8-623E-6B8097A69059}"/>
              </a:ext>
            </a:extLst>
          </p:cNvPr>
          <p:cNvSpPr/>
          <p:nvPr/>
        </p:nvSpPr>
        <p:spPr>
          <a:xfrm>
            <a:off x="7200900" y="262201"/>
            <a:ext cx="53707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FATHER</a:t>
            </a: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2548A531-FC56-11F3-2039-B4D3DDAC6F69}"/>
              </a:ext>
            </a:extLst>
          </p:cNvPr>
          <p:cNvSpPr/>
          <p:nvPr/>
        </p:nvSpPr>
        <p:spPr>
          <a:xfrm>
            <a:off x="-427279" y="1064548"/>
            <a:ext cx="48881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SPIRIT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EFCE10-BE99-A61C-D444-4B8D812B6D80}"/>
              </a:ext>
            </a:extLst>
          </p:cNvPr>
          <p:cNvSpPr/>
          <p:nvPr/>
        </p:nvSpPr>
        <p:spPr>
          <a:xfrm>
            <a:off x="6146800" y="0"/>
            <a:ext cx="1168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DE2CA2-C498-ABB4-DB29-7EFBA70DB15E}"/>
              </a:ext>
            </a:extLst>
          </p:cNvPr>
          <p:cNvSpPr/>
          <p:nvPr/>
        </p:nvSpPr>
        <p:spPr>
          <a:xfrm rot="5400000">
            <a:off x="6146800" y="-568457"/>
            <a:ext cx="1168400" cy="4965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4163D3-62EA-7943-3FB4-2886F6238E70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 that He may be with you forever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97B2C631-59CD-267F-9BAD-208EE4435C8A}"/>
              </a:ext>
            </a:extLst>
          </p:cNvPr>
          <p:cNvSpPr/>
          <p:nvPr/>
        </p:nvSpPr>
        <p:spPr>
          <a:xfrm>
            <a:off x="8077200" y="1064549"/>
            <a:ext cx="4494462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THE SON</a:t>
            </a:r>
          </a:p>
        </p:txBody>
      </p:sp>
    </p:spTree>
    <p:extLst>
      <p:ext uri="{BB962C8B-B14F-4D97-AF65-F5344CB8AC3E}">
        <p14:creationId xmlns:p14="http://schemas.microsoft.com/office/powerpoint/2010/main" val="3586748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166D0-E609-42B6-9A1C-6348B72E1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E47B4D2-F0D6-8622-9DD9-93D2D43944C6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 that He may be with you forever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C0548D-6569-AD21-5A01-96D71F0FAE8A}"/>
              </a:ext>
            </a:extLst>
          </p:cNvPr>
          <p:cNvSpPr/>
          <p:nvPr/>
        </p:nvSpPr>
        <p:spPr>
          <a:xfrm>
            <a:off x="247650" y="727534"/>
            <a:ext cx="11696700" cy="33721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5400" b="1" dirty="0"/>
              <a:t>UPGRADE:</a:t>
            </a:r>
          </a:p>
          <a:p>
            <a:r>
              <a:rPr lang="en-US" sz="3600" b="1" dirty="0"/>
              <a:t>JESUS: With you for a time -------- 	SPIRIT: With you Forever</a:t>
            </a:r>
          </a:p>
        </p:txBody>
      </p:sp>
    </p:spTree>
    <p:extLst>
      <p:ext uri="{BB962C8B-B14F-4D97-AF65-F5344CB8AC3E}">
        <p14:creationId xmlns:p14="http://schemas.microsoft.com/office/powerpoint/2010/main" val="2535203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A43B0-C2DE-BCF4-169D-F697E2EA5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4477F2-E252-2B41-E992-1CFAD7059A88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 truth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 whom the world cannot receive, because it does not see Him or know Him; but you know Him because He abides with you and will be in you.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EDD6A-D606-4176-D440-612D02B85535}"/>
              </a:ext>
            </a:extLst>
          </p:cNvPr>
          <p:cNvSpPr/>
          <p:nvPr/>
        </p:nvSpPr>
        <p:spPr>
          <a:xfrm>
            <a:off x="247650" y="727534"/>
            <a:ext cx="11696700" cy="33721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5400" b="1" dirty="0"/>
              <a:t>UPGRADE:</a:t>
            </a:r>
          </a:p>
          <a:p>
            <a:r>
              <a:rPr lang="en-US" sz="3600" b="1" dirty="0"/>
              <a:t>JESUS: With you for a time -------- 	SPIRIT: With you Forever</a:t>
            </a:r>
          </a:p>
          <a:p>
            <a:r>
              <a:rPr lang="en-US" sz="3600" b="1" dirty="0"/>
              <a:t>JESUS: Teaching ----------------------	SPIRIT: Illumination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9A8E6-57C9-7ED2-F107-5C1E9B55D975}"/>
              </a:ext>
            </a:extLst>
          </p:cNvPr>
          <p:cNvSpPr/>
          <p:nvPr/>
        </p:nvSpPr>
        <p:spPr>
          <a:xfrm>
            <a:off x="0" y="2754717"/>
            <a:ext cx="12192000" cy="16896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14:25 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“These things I have spoken to you while remaining with you.  </a:t>
            </a: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26 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But the Helper, the Holy Spirit whom the Father will send in My name, He will teach you all things, and remind you of all that I said to you.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47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86CC1-0890-EE04-D7D6-F753B674F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BE2A2FA-FE31-FDB0-9C17-586F4ADD553E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but you know Him because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 abides with you and will be in you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1D6FC8-2ABD-2868-A165-6C93A3D80818}"/>
              </a:ext>
            </a:extLst>
          </p:cNvPr>
          <p:cNvSpPr/>
          <p:nvPr/>
        </p:nvSpPr>
        <p:spPr>
          <a:xfrm>
            <a:off x="247650" y="727534"/>
            <a:ext cx="11696700" cy="337211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5400" b="1" dirty="0"/>
              <a:t>UPGRADE:</a:t>
            </a:r>
          </a:p>
          <a:p>
            <a:r>
              <a:rPr lang="en-US" sz="3600" b="1" dirty="0"/>
              <a:t>JESUS: With you for a time -------- 	SPIRIT: With you Forever</a:t>
            </a:r>
          </a:p>
          <a:p>
            <a:r>
              <a:rPr lang="en-US" sz="3600" b="1" dirty="0"/>
              <a:t>JESUS: Teaching ----------------------	SPIRIT: Illumination</a:t>
            </a:r>
          </a:p>
          <a:p>
            <a:r>
              <a:rPr lang="en-US" sz="3600" b="1" dirty="0"/>
              <a:t>JESUS: </a:t>
            </a:r>
            <a:r>
              <a:rPr lang="en-US" sz="3600" b="1" i="1" dirty="0"/>
              <a:t>With</a:t>
            </a:r>
            <a:r>
              <a:rPr lang="en-US" sz="3600" b="1" dirty="0"/>
              <a:t> --------------------------- 	SPIRIT: </a:t>
            </a:r>
            <a:r>
              <a:rPr lang="en-US" sz="3600" b="1" i="1" dirty="0"/>
              <a:t>In</a:t>
            </a:r>
          </a:p>
          <a:p>
            <a:r>
              <a:rPr lang="en-US" sz="3600" b="1" dirty="0"/>
              <a:t>JESUS: One man ---------------------	SPIRIT: In each individual </a:t>
            </a:r>
          </a:p>
        </p:txBody>
      </p:sp>
    </p:spTree>
    <p:extLst>
      <p:ext uri="{BB962C8B-B14F-4D97-AF65-F5344CB8AC3E}">
        <p14:creationId xmlns:p14="http://schemas.microsoft.com/office/powerpoint/2010/main" val="42902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FBD5B-7516-72D0-3046-A20620C5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8E1CC3-ED95-7C96-EFA0-77A96248B7B9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but you know Him because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 abides with you and will be in you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F89C02-65FB-890D-3FA6-72DDD580E4F6}"/>
              </a:ext>
            </a:extLst>
          </p:cNvPr>
          <p:cNvSpPr/>
          <p:nvPr/>
        </p:nvSpPr>
        <p:spPr>
          <a:xfrm>
            <a:off x="0" y="1205909"/>
            <a:ext cx="12192000" cy="22230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16:6 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But because I have said these things to you, sorrow has filled your heart.  </a:t>
            </a: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But I tell you the truth, it is to your </a:t>
            </a:r>
            <a:r>
              <a:rPr lang="en-US" sz="30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advantage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that I go away…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3836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B21A2-6B31-AD9E-E754-D4CC6AD81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872FA0-11BA-2210-FE1C-F04170A983C7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ask the Father, and He will give you another Helper, so that He may be with you forever;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Helper is the Spirit of truth, whom the world cannot receive, because it does not see Him or know Him; but you know Him because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 abides with you and will be in you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88827C-38A4-74AE-555E-F91720D49224}"/>
              </a:ext>
            </a:extLst>
          </p:cNvPr>
          <p:cNvSpPr/>
          <p:nvPr/>
        </p:nvSpPr>
        <p:spPr>
          <a:xfrm>
            <a:off x="0" y="1205909"/>
            <a:ext cx="12192000" cy="22230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16:6 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But because I have said these things to you, sorrow has filled your heart.  </a:t>
            </a: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But I tell you the truth, it is to your </a:t>
            </a:r>
            <a:r>
              <a:rPr lang="en-US" sz="30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advantage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that I go away; for if I do not go away, the helper will not come to you; but if I go, I will send Him to you. 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7355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C59F9-F911-3832-5FE7-BE8E8ABC7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87496BDB-3341-EA75-433C-48AA3674D19A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2B2E6B-9A08-30B8-3938-B23292E7F2C3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14:18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not leave you as orphans; I am coming to you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 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After a little while, the world no longer is going to see Me, but you are going to see Me; because I live, you also will live.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 that day you will know that I am in My Father, and you are in Me, and I in you.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475D5551-8791-1C95-1424-120816A932E4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</p:spTree>
    <p:extLst>
      <p:ext uri="{BB962C8B-B14F-4D97-AF65-F5344CB8AC3E}">
        <p14:creationId xmlns:p14="http://schemas.microsoft.com/office/powerpoint/2010/main" val="15210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A6DFF-7074-45D8-F4F8-C4ED17DAB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044E731-AD6E-6E39-C259-C001445A9CC3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FD5D43-0E84-D2E2-C1C3-F718961CB6EB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14:18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“I will not leave you as orphans; I am coming to you.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After a little while, the world no longer is going to see Me, but you are going to see Me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 because I live, you also will live.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 that day you will know that I am in My Father, and you are in Me, and I in you.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2ABE190-F58F-4FBE-D33C-1EA698F7424A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</p:spTree>
    <p:extLst>
      <p:ext uri="{BB962C8B-B14F-4D97-AF65-F5344CB8AC3E}">
        <p14:creationId xmlns:p14="http://schemas.microsoft.com/office/powerpoint/2010/main" val="857546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A7C91-158C-7CD7-8F93-618F8A12C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27CFE692-1A5F-BAA6-4D7B-1B4D8F135CD8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74DDE1-CF2F-5C7A-E0A1-6E8D34DC8D2E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14:18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“I will not leave you as orphans; I am coming to you.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 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After a little while, the world no longer is going to see Me, but you are going to see Me;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because I live, you also will live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 that day you will know that I am in My Father, and you are in Me, and I in you.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4452FC3-2B35-B89F-F553-5646966285A3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F8FDD65D-77BB-48E7-D89E-6CC0919559F5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eternal life!</a:t>
            </a:r>
          </a:p>
        </p:txBody>
      </p:sp>
    </p:spTree>
    <p:extLst>
      <p:ext uri="{BB962C8B-B14F-4D97-AF65-F5344CB8AC3E}">
        <p14:creationId xmlns:p14="http://schemas.microsoft.com/office/powerpoint/2010/main" val="9739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BC94C-B18B-B1A1-F95F-F7CA919DF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34714A-0E3F-0B14-67E9-223DC1E799A0}"/>
              </a:ext>
            </a:extLst>
          </p:cNvPr>
          <p:cNvSpPr/>
          <p:nvPr/>
        </p:nvSpPr>
        <p:spPr>
          <a:xfrm>
            <a:off x="0" y="5037221"/>
            <a:ext cx="12192000" cy="1820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13:36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Simon Peter said to Him, “Lord, where are You going?” Jesus answered, “Where I am going, you cannot follow Me now; but you will follow later.” 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22026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304FC-1CFE-8085-4406-23644B82E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C5C295B3-CACB-9B11-D2B3-DBA36CC2325F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3D3306-4278-B5BE-EA76-3D52F7E9F643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14:18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“I will not leave you as orphans; I am coming to you.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 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After a little while, the world no longer is going to see Me, but you are going to see Me; because I live, you also will live.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 that day you will know that I am in My Father, and you are in Me, and I in you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11242B8-18A2-0E84-8928-8834EE6FC81E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564765AF-440B-2C24-5793-FDFBB27DA72F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eternal life!</a:t>
            </a:r>
          </a:p>
        </p:txBody>
      </p:sp>
    </p:spTree>
    <p:extLst>
      <p:ext uri="{BB962C8B-B14F-4D97-AF65-F5344CB8AC3E}">
        <p14:creationId xmlns:p14="http://schemas.microsoft.com/office/powerpoint/2010/main" val="2572881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0CD0-D911-DAF1-B6C2-943AAE64B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4C207384-5046-DCEE-DB3D-6A4EAB804464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2B13E-2AF4-C93E-3AEB-E090FF3E0DC5}"/>
              </a:ext>
            </a:extLst>
          </p:cNvPr>
          <p:cNvSpPr/>
          <p:nvPr/>
        </p:nvSpPr>
        <p:spPr>
          <a:xfrm>
            <a:off x="0" y="4444409"/>
            <a:ext cx="12192000" cy="24135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14:18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“I will not leave you as orphans; I am coming to you.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19 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After a little while, the world no longer is going to see Me, but you are going to see Me; because I live, you also will live.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20 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 that day you will know that I am in My Father, and you are in Me, and I in you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B9D980-40E2-31F4-3D93-00B19077AD12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6629610-47D5-5BA5-E674-0EFDA217F50C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the Father!</a:t>
            </a:r>
          </a:p>
        </p:txBody>
      </p:sp>
    </p:spTree>
    <p:extLst>
      <p:ext uri="{BB962C8B-B14F-4D97-AF65-F5344CB8AC3E}">
        <p14:creationId xmlns:p14="http://schemas.microsoft.com/office/powerpoint/2010/main" val="37935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1F82C-0B5D-B3A5-B6C9-D700742F4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481799BF-9C48-01BF-FDA8-041EDDE3DDD4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057B9C-5821-024C-214F-6BC128230F47}"/>
              </a:ext>
            </a:extLst>
          </p:cNvPr>
          <p:cNvSpPr/>
          <p:nvPr/>
        </p:nvSpPr>
        <p:spPr>
          <a:xfrm>
            <a:off x="0" y="5168899"/>
            <a:ext cx="12192000" cy="1689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</a:t>
            </a:r>
            <a:r>
              <a:rPr lang="en-US" sz="3200" b="1" baseline="30000" dirty="0">
                <a:solidFill>
                  <a:schemeClr val="tx1"/>
                </a:solidFill>
              </a:rPr>
              <a:t>21 </a:t>
            </a:r>
            <a:r>
              <a:rPr lang="en-US" sz="3200" dirty="0">
                <a:solidFill>
                  <a:schemeClr val="tx1"/>
                </a:solidFill>
              </a:rPr>
              <a:t>The one who has My commandments and keeps them is the one who loves Me; and the one who loves Me will be loved by My Father, and I will love him and will reveal Myself to him.”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EE754A9-0B94-8ACA-160E-09DFD0B4ABC3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F800ABA0-7122-152D-C232-341F8BA67693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the Father!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20A71E7-30B5-A5D3-83C9-377B92FB57FB}"/>
              </a:ext>
            </a:extLst>
          </p:cNvPr>
          <p:cNvSpPr/>
          <p:nvPr/>
        </p:nvSpPr>
        <p:spPr>
          <a:xfrm>
            <a:off x="316161" y="3851869"/>
            <a:ext cx="11686678" cy="121297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Anyone</a:t>
            </a:r>
            <a:r>
              <a:rPr lang="en-US" sz="3600" b="1" dirty="0"/>
              <a:t> who crosses the bridge I’m making will be brought into the love relationship among the Father, Son, and Spirit</a:t>
            </a:r>
          </a:p>
        </p:txBody>
      </p:sp>
    </p:spTree>
    <p:extLst>
      <p:ext uri="{BB962C8B-B14F-4D97-AF65-F5344CB8AC3E}">
        <p14:creationId xmlns:p14="http://schemas.microsoft.com/office/powerpoint/2010/main" val="285016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A0454-0FE6-7141-1739-10FF5D2D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6492977-21D1-2963-CC8C-53412ABB0AB2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759E80-829C-B436-3245-6DAF5961BE9F}"/>
              </a:ext>
            </a:extLst>
          </p:cNvPr>
          <p:cNvSpPr/>
          <p:nvPr/>
        </p:nvSpPr>
        <p:spPr>
          <a:xfrm>
            <a:off x="0" y="5600700"/>
            <a:ext cx="12192000" cy="12572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</a:t>
            </a:r>
            <a:r>
              <a:rPr lang="en-US" sz="3200" b="1" baseline="30000" dirty="0">
                <a:solidFill>
                  <a:schemeClr val="tx1"/>
                </a:solidFill>
              </a:rPr>
              <a:t>22 </a:t>
            </a:r>
            <a:r>
              <a:rPr lang="en-US" sz="3200" dirty="0">
                <a:solidFill>
                  <a:schemeClr val="tx1"/>
                </a:solidFill>
              </a:rPr>
              <a:t>Judas (not Iscariot) said to Him, “Lord, what has happened that You are going to reveal Yourself to us and not to the world?”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DFCF4957-298D-E548-A44D-CCC28F4BF5B1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2E2B097C-B999-B8D6-49CE-C48845F14D43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the Father!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A01BCF-8D57-B723-5173-4C2D25612E06}"/>
              </a:ext>
            </a:extLst>
          </p:cNvPr>
          <p:cNvSpPr/>
          <p:nvPr/>
        </p:nvSpPr>
        <p:spPr>
          <a:xfrm>
            <a:off x="316161" y="3851869"/>
            <a:ext cx="11686678" cy="121297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Anyone</a:t>
            </a:r>
            <a:r>
              <a:rPr lang="en-US" sz="3600" b="1" dirty="0"/>
              <a:t> who crosses the bridge I’m making will be brought into the love relationship among the Father, Son, and Spirit</a:t>
            </a:r>
          </a:p>
        </p:txBody>
      </p:sp>
    </p:spTree>
    <p:extLst>
      <p:ext uri="{BB962C8B-B14F-4D97-AF65-F5344CB8AC3E}">
        <p14:creationId xmlns:p14="http://schemas.microsoft.com/office/powerpoint/2010/main" val="3041701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9BC8E-86F3-850E-CB0F-ED37BB0FA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20DAE60-AB40-309F-8D8F-2B0823AC4947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3E3308-03BD-ECB8-41A0-448B9D124F0C}"/>
              </a:ext>
            </a:extLst>
          </p:cNvPr>
          <p:cNvSpPr/>
          <p:nvPr/>
        </p:nvSpPr>
        <p:spPr>
          <a:xfrm>
            <a:off x="0" y="5168899"/>
            <a:ext cx="12192000" cy="1689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14:23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answered and said to him, “If anyone loves Me, he will follow My word; and My Father will love him, and We will come to him and make Our dwelling with him.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6E54E5A7-55E6-9AEB-5816-16D572F389BD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4C16634C-A07B-B1F7-65BD-485531FBA0D7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the Father!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482AF66-7D1E-3EAA-261C-4F5C0B5FA78E}"/>
              </a:ext>
            </a:extLst>
          </p:cNvPr>
          <p:cNvSpPr/>
          <p:nvPr/>
        </p:nvSpPr>
        <p:spPr>
          <a:xfrm>
            <a:off x="316161" y="3851869"/>
            <a:ext cx="11686678" cy="121297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Anyone</a:t>
            </a:r>
            <a:r>
              <a:rPr lang="en-US" sz="3600" b="1" dirty="0"/>
              <a:t> who crosses the bridge I’m making will be brought into the love relationship among the Father, Son, and Spirit</a:t>
            </a:r>
          </a:p>
        </p:txBody>
      </p:sp>
    </p:spTree>
    <p:extLst>
      <p:ext uri="{BB962C8B-B14F-4D97-AF65-F5344CB8AC3E}">
        <p14:creationId xmlns:p14="http://schemas.microsoft.com/office/powerpoint/2010/main" val="388657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224A7-717E-5A94-DB4C-314FBA5F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3698C69C-4166-93AA-A348-2EA4A0A82C74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6BBFF0-4BCB-B2D2-C0CE-A7DA0B561C5B}"/>
              </a:ext>
            </a:extLst>
          </p:cNvPr>
          <p:cNvSpPr/>
          <p:nvPr/>
        </p:nvSpPr>
        <p:spPr>
          <a:xfrm>
            <a:off x="0" y="5168899"/>
            <a:ext cx="12192000" cy="1689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14:23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answered and said to him, “If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anyone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loves Me, he will follow My word; and My Father will love him, and We will come to him and make Our dwelling with him.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96E55990-1FB5-8246-25F7-1365BDAD2AFD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B034EFEE-EEE9-32DF-A992-A19C0F2FD71D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the Father!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31B225-584E-2594-51B5-3EDDFC676972}"/>
              </a:ext>
            </a:extLst>
          </p:cNvPr>
          <p:cNvSpPr/>
          <p:nvPr/>
        </p:nvSpPr>
        <p:spPr>
          <a:xfrm>
            <a:off x="316161" y="3851869"/>
            <a:ext cx="11686678" cy="121297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Anyone</a:t>
            </a:r>
            <a:r>
              <a:rPr lang="en-US" sz="3600" b="1" dirty="0"/>
              <a:t> who crosses the bridge I’m making will be brought into the love relationship among the Father, Son, and Spirit</a:t>
            </a:r>
          </a:p>
        </p:txBody>
      </p:sp>
    </p:spTree>
    <p:extLst>
      <p:ext uri="{BB962C8B-B14F-4D97-AF65-F5344CB8AC3E}">
        <p14:creationId xmlns:p14="http://schemas.microsoft.com/office/powerpoint/2010/main" val="2200259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53F08-470F-2265-4CCB-52DBCCAFF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31F7501-2734-E39F-0DD9-B40715E24927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951729-5953-4DC3-B479-7AEE92204A42}"/>
              </a:ext>
            </a:extLst>
          </p:cNvPr>
          <p:cNvSpPr/>
          <p:nvPr/>
        </p:nvSpPr>
        <p:spPr>
          <a:xfrm>
            <a:off x="0" y="5168899"/>
            <a:ext cx="12192000" cy="1689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14:23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answered and said to him, “If anyone loves Me, he will follow My word; and My Father will love him, and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 will come to him and make Our dwelling with him.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596C76C-BD28-B243-E1C4-D872D4D9F616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6D9F40EC-FFAF-D3BB-6FA0-BAE176A63989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the Father!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A579577-A1E5-4B18-234A-BEA92CF7A07F}"/>
              </a:ext>
            </a:extLst>
          </p:cNvPr>
          <p:cNvSpPr/>
          <p:nvPr/>
        </p:nvSpPr>
        <p:spPr>
          <a:xfrm>
            <a:off x="316161" y="3851869"/>
            <a:ext cx="11686678" cy="121297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Anyone</a:t>
            </a:r>
            <a:r>
              <a:rPr lang="en-US" sz="3600" b="1" dirty="0"/>
              <a:t> who crosses the bridge I’m making will be brought into the love relationship among the Father, Son, and Spirit</a:t>
            </a:r>
          </a:p>
        </p:txBody>
      </p:sp>
    </p:spTree>
    <p:extLst>
      <p:ext uri="{BB962C8B-B14F-4D97-AF65-F5344CB8AC3E}">
        <p14:creationId xmlns:p14="http://schemas.microsoft.com/office/powerpoint/2010/main" val="37420767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AA6BF-EF16-1726-FF91-985D83FAF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99B490-5463-F790-D8C9-9497776B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6746" r="1802" b="5638"/>
          <a:stretch/>
        </p:blipFill>
        <p:spPr>
          <a:xfrm>
            <a:off x="0" y="-1"/>
            <a:ext cx="12192000" cy="6129191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895F85EA-19E0-5212-35FE-D22C73227132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CAB37B4-BC68-4F88-3D87-B54631FD068B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1A6047F0-9C74-C35B-4C5C-9B6248628CF1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the Father!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3130B03-3C99-FF35-1524-4EB5F7D3B7ED}"/>
              </a:ext>
            </a:extLst>
          </p:cNvPr>
          <p:cNvSpPr/>
          <p:nvPr/>
        </p:nvSpPr>
        <p:spPr>
          <a:xfrm>
            <a:off x="316161" y="3851869"/>
            <a:ext cx="11686678" cy="121297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Anyone</a:t>
            </a:r>
            <a:r>
              <a:rPr lang="en-US" sz="3600" b="1" dirty="0"/>
              <a:t> who responds to my message will be brought into the love relationship among the Father, Son, and Spirit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BB1CAC-6A85-E06F-4031-BCC48D1F0336}"/>
              </a:ext>
            </a:extLst>
          </p:cNvPr>
          <p:cNvSpPr/>
          <p:nvPr/>
        </p:nvSpPr>
        <p:spPr>
          <a:xfrm>
            <a:off x="0" y="4909"/>
            <a:ext cx="12192000" cy="51639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(Describing the Trinity) … T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he most important thing to know is that it is a relationship of love. The Father delights in the Son; the Son looks up to His Father….What the Christians mean by the statement "God is love" (1John 4:8) ... is that the living, dynamic activity of love has been going on in God forever and has created everything else... In Christianity God is not a static thing… but a dynamic, pulsating activity, a life, almost a kind of drama. Almost, if you will not think me irreverent, a kind of dance" </a:t>
            </a:r>
          </a:p>
          <a:p>
            <a:r>
              <a:rPr lang="en-US" sz="3200" kern="100" dirty="0">
                <a:ea typeface="Aptos" panose="020B0004020202020204" pitchFamily="34" charset="0"/>
                <a:cs typeface="Times New Roman" panose="02020603050405020304" pitchFamily="18" charset="0"/>
              </a:rPr>
              <a:t>						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(C.S. Lewis, </a:t>
            </a:r>
            <a:r>
              <a:rPr lang="en-US" sz="32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Mere Christianity </a:t>
            </a:r>
            <a:r>
              <a:rPr lang="en-US" sz="3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172-175). </a:t>
            </a: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E85704-DA7E-12C3-9216-637C55B397B3}"/>
              </a:ext>
            </a:extLst>
          </p:cNvPr>
          <p:cNvSpPr/>
          <p:nvPr/>
        </p:nvSpPr>
        <p:spPr>
          <a:xfrm>
            <a:off x="0" y="5168899"/>
            <a:ext cx="12192000" cy="1689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14:23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Jesus answered and said to him, “If anyone loves Me, he will follow My word; and My Father will love him, and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 will come to him and make Our dwelling with him.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4201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45C1E-11C1-1DCC-BC70-C0F469B67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872A02C5-6DB5-A60E-B711-8336C6CF9452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E35E1C-D3CD-F29F-1BD9-2B998191C961}"/>
              </a:ext>
            </a:extLst>
          </p:cNvPr>
          <p:cNvSpPr/>
          <p:nvPr/>
        </p:nvSpPr>
        <p:spPr>
          <a:xfrm>
            <a:off x="0" y="5168899"/>
            <a:ext cx="12192000" cy="1689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3200" b="1" kern="100" baseline="30000" dirty="0">
              <a:solidFill>
                <a:schemeClr val="tx1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14:24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one who does not love Me does not follow My words; and the word which you hear is not Mine, but the Father’s who sent Me.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38A4570-D2D6-3DFB-18C6-4F402EEAF56D}"/>
              </a:ext>
            </a:extLst>
          </p:cNvPr>
          <p:cNvSpPr/>
          <p:nvPr/>
        </p:nvSpPr>
        <p:spPr>
          <a:xfrm>
            <a:off x="176461" y="2097926"/>
            <a:ext cx="7826233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#3 We will be together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9869B8B5-D12F-2492-DC7A-1B5C16BA9E09}"/>
              </a:ext>
            </a:extLst>
          </p:cNvPr>
          <p:cNvSpPr/>
          <p:nvPr/>
        </p:nvSpPr>
        <p:spPr>
          <a:xfrm>
            <a:off x="7519738" y="2937747"/>
            <a:ext cx="4356101" cy="810068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/>
              <a:t>with the Father!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A541429-2F77-01FD-207E-B545E638666D}"/>
              </a:ext>
            </a:extLst>
          </p:cNvPr>
          <p:cNvSpPr/>
          <p:nvPr/>
        </p:nvSpPr>
        <p:spPr>
          <a:xfrm>
            <a:off x="316161" y="3851869"/>
            <a:ext cx="11686678" cy="121297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Anyone</a:t>
            </a:r>
            <a:r>
              <a:rPr lang="en-US" sz="3600" b="1" dirty="0"/>
              <a:t> who crosses the bridge I’m making will be brought into the love relationship among the Father, Son, and Spirit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23DC1588-94DF-34B6-C587-65E6BC8CA8E3}"/>
              </a:ext>
            </a:extLst>
          </p:cNvPr>
          <p:cNvSpPr/>
          <p:nvPr/>
        </p:nvSpPr>
        <p:spPr>
          <a:xfrm>
            <a:off x="5794744" y="4992912"/>
            <a:ext cx="6491836" cy="747436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And anyone who won’t, will not</a:t>
            </a:r>
          </a:p>
        </p:txBody>
      </p:sp>
    </p:spTree>
    <p:extLst>
      <p:ext uri="{BB962C8B-B14F-4D97-AF65-F5344CB8AC3E}">
        <p14:creationId xmlns:p14="http://schemas.microsoft.com/office/powerpoint/2010/main" val="147077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7CA91-B81E-DB96-3DA7-91367E2E0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BA05F884-7573-2DE6-4CAE-E700CC576803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BE467B-D037-43B4-E261-633B87106501}"/>
              </a:ext>
            </a:extLst>
          </p:cNvPr>
          <p:cNvSpPr/>
          <p:nvPr/>
        </p:nvSpPr>
        <p:spPr>
          <a:xfrm>
            <a:off x="0" y="5168899"/>
            <a:ext cx="12192000" cy="1689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14:27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Peace I leave you, My peace I give you; not as the world gives, do I give to you. Do not let your hearts be troubled, nor fearful.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64F8A5BD-F3B8-D627-83C2-512C1062F2FF}"/>
              </a:ext>
            </a:extLst>
          </p:cNvPr>
          <p:cNvSpPr/>
          <p:nvPr/>
        </p:nvSpPr>
        <p:spPr>
          <a:xfrm>
            <a:off x="989261" y="3064594"/>
            <a:ext cx="974223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#7 In the meantime… My </a:t>
            </a:r>
            <a:r>
              <a:rPr lang="en-US" sz="4400" b="1" i="1" dirty="0"/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15656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96D53-04FE-F826-E906-5AA92836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21F6889E-6944-A9B2-713C-7E958213B87A}"/>
              </a:ext>
            </a:extLst>
          </p:cNvPr>
          <p:cNvSpPr/>
          <p:nvPr/>
        </p:nvSpPr>
        <p:spPr>
          <a:xfrm>
            <a:off x="1334533" y="3869232"/>
            <a:ext cx="9522933" cy="87836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What do you think they were feeling?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73996F-C6FB-2936-AB04-9A3EB830374B}"/>
              </a:ext>
            </a:extLst>
          </p:cNvPr>
          <p:cNvSpPr/>
          <p:nvPr/>
        </p:nvSpPr>
        <p:spPr>
          <a:xfrm>
            <a:off x="0" y="5037221"/>
            <a:ext cx="12192000" cy="1820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13:36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Simon Peter said to Him, “Lord, where are You going?” Jesus answered, “Where I am going, you cannot follow Me now; but you will follow later.” 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80960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852B6-3E1F-60D2-3036-3AE1B33D4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8F830570-595C-726B-70D0-49D27C19901E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E9310-B3EC-331D-3F29-B2EF20F84854}"/>
              </a:ext>
            </a:extLst>
          </p:cNvPr>
          <p:cNvSpPr/>
          <p:nvPr/>
        </p:nvSpPr>
        <p:spPr>
          <a:xfrm>
            <a:off x="0" y="5168899"/>
            <a:ext cx="12192000" cy="1689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</a:t>
            </a:r>
            <a:r>
              <a:rPr lang="en-US" sz="3200" b="1" baseline="30000" dirty="0">
                <a:solidFill>
                  <a:schemeClr val="tx1"/>
                </a:solidFill>
              </a:rPr>
              <a:t>28 </a:t>
            </a:r>
            <a:r>
              <a:rPr lang="en-US" sz="3200" dirty="0">
                <a:solidFill>
                  <a:schemeClr val="tx1"/>
                </a:solidFill>
              </a:rPr>
              <a:t>You heard that I said to you, ‘I am going away, and I am coming to you.’ If you loved Me, you would have rejoiced because I am going to the Father, for the Father is greater than I.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5C2A9C0A-AD2C-77B6-4D93-C16C1757F6A1}"/>
              </a:ext>
            </a:extLst>
          </p:cNvPr>
          <p:cNvSpPr/>
          <p:nvPr/>
        </p:nvSpPr>
        <p:spPr>
          <a:xfrm>
            <a:off x="989261" y="3064594"/>
            <a:ext cx="974223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#7 In the meantime… My </a:t>
            </a:r>
            <a:r>
              <a:rPr lang="en-US" sz="4400" b="1" i="1" dirty="0"/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9489406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C68F-01CF-A30A-34D3-D03BE2E67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AA9D3F4-CEDB-44B9-7FC5-CAA3B840C31E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3C19B3-6FC2-3A51-D448-0FC479CFCD52}"/>
              </a:ext>
            </a:extLst>
          </p:cNvPr>
          <p:cNvSpPr/>
          <p:nvPr/>
        </p:nvSpPr>
        <p:spPr>
          <a:xfrm>
            <a:off x="0" y="5397500"/>
            <a:ext cx="12192000" cy="1460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14:29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And now I have told you before it happens, so that when it happens, you may believe. 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6621AF9F-1AF6-DFF4-23FD-BEDED8D8FF1C}"/>
              </a:ext>
            </a:extLst>
          </p:cNvPr>
          <p:cNvSpPr/>
          <p:nvPr/>
        </p:nvSpPr>
        <p:spPr>
          <a:xfrm>
            <a:off x="989261" y="3064594"/>
            <a:ext cx="974223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#7 In the meantime… My </a:t>
            </a:r>
            <a:r>
              <a:rPr lang="en-US" sz="4400" b="1" i="1" dirty="0"/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39264549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DA0A2-A3EA-E5B3-5C45-F47A2B2AB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B87AB803-BD82-7A38-45E2-D4C7D5CF0581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CD63E0-9DE1-1218-C3D3-4C80D3D2752F}"/>
              </a:ext>
            </a:extLst>
          </p:cNvPr>
          <p:cNvSpPr/>
          <p:nvPr/>
        </p:nvSpPr>
        <p:spPr>
          <a:xfrm>
            <a:off x="0" y="4533900"/>
            <a:ext cx="12192000" cy="23240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14:30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will not speak much more with you, for the ruler of the world is coming, and he has nothing in regard to Me,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31 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but so that the world may know that I love the Father, I do exactly as the Father commanded Me. Get up, let’s go from here.</a:t>
            </a:r>
            <a:endParaRPr lang="en-US" sz="3600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9762F096-1507-F0C2-D481-22D3E19FBE24}"/>
              </a:ext>
            </a:extLst>
          </p:cNvPr>
          <p:cNvSpPr/>
          <p:nvPr/>
        </p:nvSpPr>
        <p:spPr>
          <a:xfrm>
            <a:off x="989261" y="3064594"/>
            <a:ext cx="9742239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Promise #7 In the meantime… My </a:t>
            </a:r>
            <a:r>
              <a:rPr lang="en-US" sz="4400" b="1" i="1" dirty="0"/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1427568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599F2-AC4D-C067-7BD9-F2E615665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D562AC6-CFFB-2A35-D280-FA7B91E3FA4F}"/>
              </a:ext>
            </a:extLst>
          </p:cNvPr>
          <p:cNvSpPr/>
          <p:nvPr/>
        </p:nvSpPr>
        <p:spPr>
          <a:xfrm>
            <a:off x="176461" y="132292"/>
            <a:ext cx="120155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/>
              <a:t>So what does this mean for us?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E9D172-9554-BCF0-9FA8-F678A61BF531}"/>
              </a:ext>
            </a:extLst>
          </p:cNvPr>
          <p:cNvSpPr/>
          <p:nvPr/>
        </p:nvSpPr>
        <p:spPr>
          <a:xfrm>
            <a:off x="647030" y="1612900"/>
            <a:ext cx="11023600" cy="23240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17:20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“I am not asking on behalf of these alone, </a:t>
            </a:r>
            <a:r>
              <a:rPr lang="en-US" sz="3200" b="1" u="sng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but also for those who believe in Me through their word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21 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that they may all be one; just as You, Father, are in Me and I in You, that they also may be in Us, so that the world may believe that You sent Me.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5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2923F-579E-3396-8086-8FA00392D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BF0998BD-19A6-3280-7A0A-49C03D86A8EC}"/>
              </a:ext>
            </a:extLst>
          </p:cNvPr>
          <p:cNvSpPr/>
          <p:nvPr/>
        </p:nvSpPr>
        <p:spPr>
          <a:xfrm>
            <a:off x="176461" y="132292"/>
            <a:ext cx="120155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/>
              <a:t>So what does this mean for us?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700A538-AF96-A6CF-06B9-C6128ED7DC16}"/>
              </a:ext>
            </a:extLst>
          </p:cNvPr>
          <p:cNvSpPr/>
          <p:nvPr/>
        </p:nvSpPr>
        <p:spPr>
          <a:xfrm>
            <a:off x="87561" y="1352152"/>
            <a:ext cx="120155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“I don’t see God…”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5EA988F-087D-C83A-0423-360B528D613C}"/>
              </a:ext>
            </a:extLst>
          </p:cNvPr>
          <p:cNvSpPr/>
          <p:nvPr/>
        </p:nvSpPr>
        <p:spPr>
          <a:xfrm>
            <a:off x="176460" y="2572012"/>
            <a:ext cx="120155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/>
              <a:t>But don’t worry!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49D6388A-D3FE-1C4A-E37F-B2091FC52D3B}"/>
              </a:ext>
            </a:extLst>
          </p:cNvPr>
          <p:cNvSpPr/>
          <p:nvPr/>
        </p:nvSpPr>
        <p:spPr>
          <a:xfrm>
            <a:off x="538076" y="3791872"/>
            <a:ext cx="11114508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Every promise he made to them, applies to us!</a:t>
            </a:r>
            <a:endParaRPr lang="en-US" sz="4400" b="1" i="1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459B7EE-15A2-4369-3EF7-1399247BD0E4}"/>
              </a:ext>
            </a:extLst>
          </p:cNvPr>
          <p:cNvSpPr/>
          <p:nvPr/>
        </p:nvSpPr>
        <p:spPr>
          <a:xfrm>
            <a:off x="538077" y="5189009"/>
            <a:ext cx="11114508" cy="15367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And so just like them, we live a life of expectant waiting – a life of </a:t>
            </a:r>
            <a:r>
              <a:rPr lang="en-US" sz="4400" b="1" i="1" dirty="0"/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326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05EF0-639C-6378-7C49-7E695E2A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FA2A755-1E84-A43B-838A-80CBBF250434}"/>
              </a:ext>
            </a:extLst>
          </p:cNvPr>
          <p:cNvSpPr/>
          <p:nvPr/>
        </p:nvSpPr>
        <p:spPr>
          <a:xfrm>
            <a:off x="176461" y="132292"/>
            <a:ext cx="120155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/>
              <a:t>So what does this mean for us?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717537B-09E2-3C1F-61F5-1E4BC0169624}"/>
              </a:ext>
            </a:extLst>
          </p:cNvPr>
          <p:cNvSpPr/>
          <p:nvPr/>
        </p:nvSpPr>
        <p:spPr>
          <a:xfrm>
            <a:off x="87561" y="1352152"/>
            <a:ext cx="120155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“I don’t see God…” 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AD94521-D265-CB09-81E1-9146F8AB0541}"/>
              </a:ext>
            </a:extLst>
          </p:cNvPr>
          <p:cNvSpPr/>
          <p:nvPr/>
        </p:nvSpPr>
        <p:spPr>
          <a:xfrm>
            <a:off x="176460" y="2572012"/>
            <a:ext cx="12015539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/>
              <a:t>But don’t worry!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112B48B6-730E-1070-31F6-1443116971EA}"/>
              </a:ext>
            </a:extLst>
          </p:cNvPr>
          <p:cNvSpPr/>
          <p:nvPr/>
        </p:nvSpPr>
        <p:spPr>
          <a:xfrm>
            <a:off x="538076" y="3791872"/>
            <a:ext cx="11114508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Every promise he made to them, applies to us!</a:t>
            </a:r>
            <a:endParaRPr lang="en-US" sz="4400" b="1" i="1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6129D94D-D28E-3F5B-47A3-BD66A38A46D3}"/>
              </a:ext>
            </a:extLst>
          </p:cNvPr>
          <p:cNvSpPr/>
          <p:nvPr/>
        </p:nvSpPr>
        <p:spPr>
          <a:xfrm>
            <a:off x="538077" y="5189009"/>
            <a:ext cx="11114508" cy="15367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And so just like them, we live a life of expectant waiting – a life of </a:t>
            </a:r>
            <a:r>
              <a:rPr lang="en-US" sz="4400" b="1" i="1" dirty="0"/>
              <a:t>faith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91A2C7-055A-F9D1-9C3E-869BC977979B}"/>
              </a:ext>
            </a:extLst>
          </p:cNvPr>
          <p:cNvSpPr/>
          <p:nvPr/>
        </p:nvSpPr>
        <p:spPr>
          <a:xfrm>
            <a:off x="367295" y="1482525"/>
            <a:ext cx="11456070" cy="2169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baseline="30000" dirty="0">
                <a:solidFill>
                  <a:schemeClr val="tx1"/>
                </a:solidFill>
              </a:rPr>
              <a:t>1 Corinthians 13:12 </a:t>
            </a:r>
            <a:r>
              <a:rPr lang="en-US" sz="3200" dirty="0">
                <a:solidFill>
                  <a:schemeClr val="tx1"/>
                </a:solidFill>
              </a:rPr>
              <a:t>For now we see in a mirror dimly, but then face to face; now I know in part, but then I will know fully just as I also have been fully known. </a:t>
            </a:r>
            <a:r>
              <a:rPr lang="en-US" sz="3200" b="1" baseline="30000" dirty="0">
                <a:solidFill>
                  <a:schemeClr val="tx1"/>
                </a:solidFill>
              </a:rPr>
              <a:t>13 </a:t>
            </a:r>
            <a:r>
              <a:rPr lang="en-US" sz="3200" dirty="0">
                <a:solidFill>
                  <a:schemeClr val="tx1"/>
                </a:solidFill>
              </a:rPr>
              <a:t>But now faith, hope, love, abide these three…</a:t>
            </a:r>
          </a:p>
        </p:txBody>
      </p:sp>
    </p:spTree>
    <p:extLst>
      <p:ext uri="{BB962C8B-B14F-4D97-AF65-F5344CB8AC3E}">
        <p14:creationId xmlns:p14="http://schemas.microsoft.com/office/powerpoint/2010/main" val="31564771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8D36B-ED35-9DDC-2725-C9A289CDE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EAA5089C-7C77-FB56-AEA8-6642019128C2}"/>
              </a:ext>
            </a:extLst>
          </p:cNvPr>
          <p:cNvSpPr/>
          <p:nvPr/>
        </p:nvSpPr>
        <p:spPr>
          <a:xfrm>
            <a:off x="1" y="132292"/>
            <a:ext cx="12192000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How do I live this out?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4D553384-3263-EFBA-CC02-80FCC971CDD9}"/>
              </a:ext>
            </a:extLst>
          </p:cNvPr>
          <p:cNvSpPr/>
          <p:nvPr/>
        </p:nvSpPr>
        <p:spPr>
          <a:xfrm>
            <a:off x="163761" y="1421934"/>
            <a:ext cx="8459540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“Keep My Commands”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95A1A-CA15-131D-A85B-F26CC84A9570}"/>
              </a:ext>
            </a:extLst>
          </p:cNvPr>
          <p:cNvSpPr/>
          <p:nvPr/>
        </p:nvSpPr>
        <p:spPr>
          <a:xfrm>
            <a:off x="1395660" y="2944037"/>
            <a:ext cx="9855200" cy="738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John 14:15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If you love Me, you will keep My commandments.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0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3802E-3339-512D-6B75-E4922AF95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376453D8-7DA4-AC97-EF86-20D93A376B3C}"/>
              </a:ext>
            </a:extLst>
          </p:cNvPr>
          <p:cNvSpPr/>
          <p:nvPr/>
        </p:nvSpPr>
        <p:spPr>
          <a:xfrm>
            <a:off x="1" y="132292"/>
            <a:ext cx="12192000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How do I live this out?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8588CEF6-07DE-7CBA-5EE6-680B2660DDB5}"/>
              </a:ext>
            </a:extLst>
          </p:cNvPr>
          <p:cNvSpPr/>
          <p:nvPr/>
        </p:nvSpPr>
        <p:spPr>
          <a:xfrm>
            <a:off x="163761" y="1421934"/>
            <a:ext cx="8459540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“Keep My Commands”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F96510-BB89-0F26-F8BA-23D817CDD110}"/>
              </a:ext>
            </a:extLst>
          </p:cNvPr>
          <p:cNvSpPr/>
          <p:nvPr/>
        </p:nvSpPr>
        <p:spPr>
          <a:xfrm>
            <a:off x="0" y="5543871"/>
            <a:ext cx="12192000" cy="641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000" b="1" baseline="30000" dirty="0">
                <a:solidFill>
                  <a:schemeClr val="tx1"/>
                </a:solidFill>
              </a:rPr>
              <a:t>John </a:t>
            </a: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14:1</a:t>
            </a:r>
            <a:r>
              <a:rPr lang="en-US" sz="30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>
                <a:solidFill>
                  <a:srgbClr val="002060"/>
                </a:solidFill>
              </a:rPr>
              <a:t>Do not let your heart be troubled</a:t>
            </a:r>
            <a:r>
              <a:rPr lang="en-US" sz="3000" dirty="0">
                <a:solidFill>
                  <a:schemeClr val="tx1"/>
                </a:solidFill>
              </a:rPr>
              <a:t>; believe in God, believe also in Me. </a:t>
            </a:r>
          </a:p>
          <a:p>
            <a:endParaRPr lang="en-US" sz="3600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E5E1E2D1-9FDE-19AF-1C91-024711F3A8AD}"/>
              </a:ext>
            </a:extLst>
          </p:cNvPr>
          <p:cNvSpPr/>
          <p:nvPr/>
        </p:nvSpPr>
        <p:spPr>
          <a:xfrm>
            <a:off x="334876" y="2711576"/>
            <a:ext cx="4160924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/>
              <a:t>1) Don’t worry 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170570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61D27-5513-4023-2D2C-9FB72DA50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19FB9A3-8DD9-8F37-128E-08348837FC43}"/>
              </a:ext>
            </a:extLst>
          </p:cNvPr>
          <p:cNvSpPr/>
          <p:nvPr/>
        </p:nvSpPr>
        <p:spPr>
          <a:xfrm>
            <a:off x="1" y="132292"/>
            <a:ext cx="12192000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How do I live this out?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EE82986-2311-00EF-05DC-A5C9FAB7FC2B}"/>
              </a:ext>
            </a:extLst>
          </p:cNvPr>
          <p:cNvSpPr/>
          <p:nvPr/>
        </p:nvSpPr>
        <p:spPr>
          <a:xfrm>
            <a:off x="163761" y="1421934"/>
            <a:ext cx="8459540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“Keep My Commands”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4C4C83-F8D4-F94B-7C41-509D3E4C099B}"/>
              </a:ext>
            </a:extLst>
          </p:cNvPr>
          <p:cNvSpPr/>
          <p:nvPr/>
        </p:nvSpPr>
        <p:spPr>
          <a:xfrm>
            <a:off x="0" y="5543871"/>
            <a:ext cx="12192000" cy="641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000" b="1" baseline="30000" dirty="0">
                <a:solidFill>
                  <a:schemeClr val="tx1"/>
                </a:solidFill>
              </a:rPr>
              <a:t>John </a:t>
            </a: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14:1</a:t>
            </a:r>
            <a:r>
              <a:rPr lang="en-US" sz="30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</a:rPr>
              <a:t>Do not let your heart be troubled; </a:t>
            </a:r>
            <a:r>
              <a:rPr lang="en-US" sz="3000" b="1" u="sng" dirty="0">
                <a:solidFill>
                  <a:srgbClr val="002060"/>
                </a:solidFill>
              </a:rPr>
              <a:t>believe in God, believe also in Me. </a:t>
            </a:r>
          </a:p>
          <a:p>
            <a:endParaRPr lang="en-US" sz="3600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881C88A8-016C-4CD6-CD03-8FE85FBBFD0B}"/>
              </a:ext>
            </a:extLst>
          </p:cNvPr>
          <p:cNvSpPr/>
          <p:nvPr/>
        </p:nvSpPr>
        <p:spPr>
          <a:xfrm>
            <a:off x="334876" y="4001218"/>
            <a:ext cx="4160924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/>
              <a:t>2) Believe </a:t>
            </a:r>
            <a:endParaRPr lang="en-US" sz="4800" b="1" i="1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2BCB0A04-6C42-E852-2EDD-148EE1A832F8}"/>
              </a:ext>
            </a:extLst>
          </p:cNvPr>
          <p:cNvSpPr/>
          <p:nvPr/>
        </p:nvSpPr>
        <p:spPr>
          <a:xfrm>
            <a:off x="334876" y="2711576"/>
            <a:ext cx="4160924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/>
              <a:t>1) Don’t worry 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5476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0A935-34D1-A400-8884-1FC23D266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0AA375EA-4F71-1CA8-E29B-13B11CC06E1E}"/>
              </a:ext>
            </a:extLst>
          </p:cNvPr>
          <p:cNvSpPr/>
          <p:nvPr/>
        </p:nvSpPr>
        <p:spPr>
          <a:xfrm>
            <a:off x="1" y="132292"/>
            <a:ext cx="12192000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How do I live this out?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C665AA8-A4D9-93D2-443E-E9F381CA0B66}"/>
              </a:ext>
            </a:extLst>
          </p:cNvPr>
          <p:cNvSpPr/>
          <p:nvPr/>
        </p:nvSpPr>
        <p:spPr>
          <a:xfrm>
            <a:off x="163761" y="1421934"/>
            <a:ext cx="8459540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“Keep My Commands” 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10A81C6-136B-EB06-667C-2671A86BFDB1}"/>
              </a:ext>
            </a:extLst>
          </p:cNvPr>
          <p:cNvSpPr/>
          <p:nvPr/>
        </p:nvSpPr>
        <p:spPr>
          <a:xfrm>
            <a:off x="334876" y="2711576"/>
            <a:ext cx="4160924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/>
              <a:t>1) Don’t worry </a:t>
            </a:r>
            <a:endParaRPr lang="en-US" sz="4800" b="1" i="1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0CDA2725-FC09-6011-FF08-A24FD27E8163}"/>
              </a:ext>
            </a:extLst>
          </p:cNvPr>
          <p:cNvSpPr/>
          <p:nvPr/>
        </p:nvSpPr>
        <p:spPr>
          <a:xfrm>
            <a:off x="334876" y="4001218"/>
            <a:ext cx="4160924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/>
              <a:t>2) Believe </a:t>
            </a:r>
            <a:endParaRPr lang="en-US" sz="4800" b="1" i="1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F5D4451E-0580-148E-4BFF-2F6F3F4BC5FD}"/>
              </a:ext>
            </a:extLst>
          </p:cNvPr>
          <p:cNvSpPr/>
          <p:nvPr/>
        </p:nvSpPr>
        <p:spPr>
          <a:xfrm>
            <a:off x="334876" y="5290860"/>
            <a:ext cx="4160924" cy="1080295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/>
              <a:t>3) Love  </a:t>
            </a:r>
            <a:endParaRPr lang="en-US" sz="4800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D88A99-ADE7-2252-A868-F01024DE2EFA}"/>
              </a:ext>
            </a:extLst>
          </p:cNvPr>
          <p:cNvSpPr/>
          <p:nvPr/>
        </p:nvSpPr>
        <p:spPr>
          <a:xfrm>
            <a:off x="4784651" y="3429000"/>
            <a:ext cx="7407348" cy="2812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000" b="1" baseline="30000" dirty="0">
                <a:solidFill>
                  <a:schemeClr val="tx1"/>
                </a:solidFill>
              </a:rPr>
              <a:t>John </a:t>
            </a: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13:34 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am giving you a new commandment,  that you love one another; just as I have loved you, that you also love one another. </a:t>
            </a: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35 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By this all people will know that you are My disciples: if you have 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love for one another.”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04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937291-F5E5-83EF-059D-D247678B7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98E589A0-C7CD-6917-541E-A35935B0E5FB}"/>
              </a:ext>
            </a:extLst>
          </p:cNvPr>
          <p:cNvSpPr/>
          <p:nvPr/>
        </p:nvSpPr>
        <p:spPr>
          <a:xfrm>
            <a:off x="1334533" y="3869232"/>
            <a:ext cx="9522933" cy="87836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bg1"/>
                </a:solidFill>
              </a:rPr>
              <a:t>What do you think they were feeling?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345B17-BA17-88B0-5EA4-3E3EDD94B3C2}"/>
              </a:ext>
            </a:extLst>
          </p:cNvPr>
          <p:cNvSpPr/>
          <p:nvPr/>
        </p:nvSpPr>
        <p:spPr>
          <a:xfrm>
            <a:off x="0" y="5037221"/>
            <a:ext cx="12192000" cy="1820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13:36 </a:t>
            </a:r>
            <a:r>
              <a:rPr lang="en-US" sz="32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Simon Peter said to Him, “Lord, where are You going?” Jesus answered, “Where I am going, you cannot follow Me now; but you will follow later.” </a:t>
            </a:r>
          </a:p>
          <a:p>
            <a:endParaRPr lang="en-US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CB6065C-CF0C-CAA3-D789-B3ED5682CB5F}"/>
              </a:ext>
            </a:extLst>
          </p:cNvPr>
          <p:cNvSpPr/>
          <p:nvPr/>
        </p:nvSpPr>
        <p:spPr>
          <a:xfrm rot="20513974">
            <a:off x="119730" y="731451"/>
            <a:ext cx="2584324" cy="87836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Confusion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1F29221-B60A-2D6F-94FD-6B70B6C5839B}"/>
              </a:ext>
            </a:extLst>
          </p:cNvPr>
          <p:cNvSpPr/>
          <p:nvPr/>
        </p:nvSpPr>
        <p:spPr>
          <a:xfrm rot="20520951">
            <a:off x="-250485" y="1940044"/>
            <a:ext cx="3531381" cy="87836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Disappointment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B88F613-F468-FCCB-C0DD-DF17BD5F36F2}"/>
              </a:ext>
            </a:extLst>
          </p:cNvPr>
          <p:cNvSpPr/>
          <p:nvPr/>
        </p:nvSpPr>
        <p:spPr>
          <a:xfrm rot="1011713">
            <a:off x="9083134" y="756913"/>
            <a:ext cx="3035367" cy="87836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Abandonment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FC33F51F-3CFD-06B1-3F27-1EB4F8D7FF7C}"/>
              </a:ext>
            </a:extLst>
          </p:cNvPr>
          <p:cNvSpPr/>
          <p:nvPr/>
        </p:nvSpPr>
        <p:spPr>
          <a:xfrm rot="20508170">
            <a:off x="598452" y="2947720"/>
            <a:ext cx="2148894" cy="87836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Loss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5DA1B21-B4A8-27C5-336B-60A15B705C74}"/>
              </a:ext>
            </a:extLst>
          </p:cNvPr>
          <p:cNvSpPr/>
          <p:nvPr/>
        </p:nvSpPr>
        <p:spPr>
          <a:xfrm rot="1012903">
            <a:off x="9187655" y="1817769"/>
            <a:ext cx="2596729" cy="87836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Uncertainty 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8E2D1BF0-0A82-E1CB-55C7-8AF418C7D176}"/>
              </a:ext>
            </a:extLst>
          </p:cNvPr>
          <p:cNvSpPr/>
          <p:nvPr/>
        </p:nvSpPr>
        <p:spPr>
          <a:xfrm rot="914274">
            <a:off x="9504188" y="2750922"/>
            <a:ext cx="1963664" cy="878362"/>
          </a:xfrm>
          <a:prstGeom prst="round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Fear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642626F-AE5B-4C60-AF84-A024FE51F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FAEC7-1F9A-264B-D059-1453A1F2A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004B95-F430-B07D-AB8C-61012C6FD3CE}"/>
              </a:ext>
            </a:extLst>
          </p:cNvPr>
          <p:cNvSpPr/>
          <p:nvPr/>
        </p:nvSpPr>
        <p:spPr>
          <a:xfrm>
            <a:off x="0" y="5699051"/>
            <a:ext cx="12192000" cy="1158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14:1</a:t>
            </a:r>
            <a:r>
              <a:rPr lang="en-US" sz="32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Do not let your heart be troubled; believe in God, believe also in Me. </a:t>
            </a:r>
          </a:p>
          <a:p>
            <a:endParaRPr lang="en-US" sz="36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346363-E9A6-164C-70A2-75EC67C56C9A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B4A42-A58C-80B9-0DFA-A9ECB4DB35C8}"/>
              </a:ext>
            </a:extLst>
          </p:cNvPr>
          <p:cNvSpPr/>
          <p:nvPr/>
        </p:nvSpPr>
        <p:spPr>
          <a:xfrm>
            <a:off x="269358" y="3811296"/>
            <a:ext cx="11653283" cy="11589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3000" b="1" baseline="30000" dirty="0">
                <a:solidFill>
                  <a:schemeClr val="tx1"/>
                </a:solidFill>
              </a:rPr>
              <a:t>John </a:t>
            </a: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16:6 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But because I have said these things to you, sorrow has filled your heart.  </a:t>
            </a:r>
            <a:r>
              <a:rPr lang="en-US" sz="30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 </a:t>
            </a:r>
            <a:r>
              <a:rPr lang="en-US" sz="3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But I tell you the truth, it is to your advantage that I go away…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09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ABF83-C2E2-5D7C-67D7-9254E0C4B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2E411B-DFE6-6D45-9B57-33D38807FF1B}"/>
              </a:ext>
            </a:extLst>
          </p:cNvPr>
          <p:cNvSpPr/>
          <p:nvPr/>
        </p:nvSpPr>
        <p:spPr>
          <a:xfrm>
            <a:off x="0" y="5699051"/>
            <a:ext cx="12192000" cy="1158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3200" b="1" baseline="30000" dirty="0">
                <a:solidFill>
                  <a:schemeClr val="tx1"/>
                </a:solidFill>
              </a:rPr>
              <a:t>John </a:t>
            </a:r>
            <a:r>
              <a:rPr lang="en-US" sz="3200" b="1" kern="100" baseline="300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14:1</a:t>
            </a:r>
            <a:r>
              <a:rPr lang="en-US" sz="32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Do not let your heart be troubled; believe in God, believe also in Me. </a:t>
            </a:r>
          </a:p>
          <a:p>
            <a:endParaRPr lang="en-US" sz="3600" dirty="0"/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30319862-C2AD-910F-4CD2-B59658A30671}"/>
              </a:ext>
            </a:extLst>
          </p:cNvPr>
          <p:cNvSpPr/>
          <p:nvPr/>
        </p:nvSpPr>
        <p:spPr>
          <a:xfrm>
            <a:off x="176461" y="132292"/>
            <a:ext cx="6096747" cy="108029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/>
              <a:t>Don’t Worry </a:t>
            </a:r>
          </a:p>
        </p:txBody>
      </p:sp>
    </p:spTree>
    <p:extLst>
      <p:ext uri="{BB962C8B-B14F-4D97-AF65-F5344CB8AC3E}">
        <p14:creationId xmlns:p14="http://schemas.microsoft.com/office/powerpoint/2010/main" val="1457104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14962</TotalTime>
  <Words>4557</Words>
  <Application>Microsoft Office PowerPoint</Application>
  <PresentationFormat>Widescreen</PresentationFormat>
  <Paragraphs>360</Paragraphs>
  <Slides>70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FoustB</dc:creator>
  <cp:lastModifiedBy>Haley</cp:lastModifiedBy>
  <cp:revision>1438</cp:revision>
  <dcterms:created xsi:type="dcterms:W3CDTF">2020-03-23T15:35:17Z</dcterms:created>
  <dcterms:modified xsi:type="dcterms:W3CDTF">2025-05-09T06:16:39Z</dcterms:modified>
</cp:coreProperties>
</file>