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45" d="100"/>
          <a:sy n="145" d="100"/>
        </p:scale>
        <p:origin x="62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45238" y="0"/>
            <a:ext cx="6853535" cy="5143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On-screen Show (16:9)</PresentationFormat>
  <Paragraphs>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Simple Light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Soundroom1</dc:creator>
  <cp:lastModifiedBy>Soundroom1</cp:lastModifiedBy>
  <cp:revision>1</cp:revision>
  <dcterms:modified xsi:type="dcterms:W3CDTF">2022-07-14T17:32:31Z</dcterms:modified>
</cp:coreProperties>
</file>