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7081" r:id="rId2"/>
    <p:sldId id="7175" r:id="rId3"/>
    <p:sldId id="7309" r:id="rId4"/>
    <p:sldId id="7545" r:id="rId5"/>
    <p:sldId id="7544" r:id="rId6"/>
    <p:sldId id="7487" r:id="rId7"/>
    <p:sldId id="7490" r:id="rId8"/>
    <p:sldId id="7491" r:id="rId9"/>
    <p:sldId id="7492" r:id="rId10"/>
    <p:sldId id="7493" r:id="rId11"/>
    <p:sldId id="7494" r:id="rId12"/>
    <p:sldId id="7495" r:id="rId13"/>
    <p:sldId id="7496" r:id="rId14"/>
    <p:sldId id="7497" r:id="rId15"/>
    <p:sldId id="7498" r:id="rId16"/>
    <p:sldId id="7500" r:id="rId17"/>
    <p:sldId id="7501" r:id="rId18"/>
    <p:sldId id="7502" r:id="rId19"/>
    <p:sldId id="406" r:id="rId20"/>
    <p:sldId id="407" r:id="rId21"/>
    <p:sldId id="7503" r:id="rId22"/>
    <p:sldId id="7504" r:id="rId23"/>
    <p:sldId id="7506" r:id="rId24"/>
    <p:sldId id="7507" r:id="rId25"/>
    <p:sldId id="7508" r:id="rId26"/>
    <p:sldId id="7509" r:id="rId27"/>
    <p:sldId id="7548" r:id="rId28"/>
    <p:sldId id="7549" r:id="rId29"/>
    <p:sldId id="330" r:id="rId30"/>
    <p:sldId id="7514" r:id="rId31"/>
    <p:sldId id="7562" r:id="rId32"/>
    <p:sldId id="7563" r:id="rId33"/>
    <p:sldId id="7546" r:id="rId34"/>
    <p:sldId id="333" r:id="rId35"/>
    <p:sldId id="7515" r:id="rId36"/>
    <p:sldId id="7518" r:id="rId37"/>
    <p:sldId id="7516" r:id="rId38"/>
    <p:sldId id="7550" r:id="rId39"/>
    <p:sldId id="7519" r:id="rId40"/>
    <p:sldId id="7561" r:id="rId41"/>
    <p:sldId id="7558" r:id="rId42"/>
    <p:sldId id="7559" r:id="rId43"/>
    <p:sldId id="1107" r:id="rId44"/>
    <p:sldId id="7527" r:id="rId45"/>
    <p:sldId id="7528" r:id="rId46"/>
    <p:sldId id="7529" r:id="rId47"/>
    <p:sldId id="7530" r:id="rId48"/>
    <p:sldId id="7531" r:id="rId49"/>
    <p:sldId id="7532" r:id="rId50"/>
    <p:sldId id="7533" r:id="rId51"/>
    <p:sldId id="7534" r:id="rId52"/>
    <p:sldId id="7535" r:id="rId53"/>
    <p:sldId id="7537" r:id="rId54"/>
    <p:sldId id="7554" r:id="rId55"/>
    <p:sldId id="7555" r:id="rId56"/>
    <p:sldId id="7556" r:id="rId57"/>
    <p:sldId id="7539" r:id="rId58"/>
    <p:sldId id="7540" r:id="rId59"/>
    <p:sldId id="7541" r:id="rId60"/>
    <p:sldId id="1074" r:id="rId61"/>
    <p:sldId id="1075" r:id="rId62"/>
    <p:sldId id="1094" r:id="rId63"/>
    <p:sldId id="7557" r:id="rId64"/>
    <p:sldId id="6976" r:id="rId6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A2441-21C1-4F3E-A439-B378BA8F0381}" v="955" dt="2023-01-05T23:12:57.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8" autoAdjust="0"/>
    <p:restoredTop sz="93117" autoAdjust="0"/>
  </p:normalViewPr>
  <p:slideViewPr>
    <p:cSldViewPr>
      <p:cViewPr varScale="1">
        <p:scale>
          <a:sx n="48" d="100"/>
          <a:sy n="48" d="100"/>
        </p:scale>
        <p:origin x="756"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ustB" userId="036fd538-e6a0-4478-b832-b99ce6775b9a" providerId="ADAL" clId="{FB3A2441-21C1-4F3E-A439-B378BA8F0381}"/>
    <pc:docChg chg="undo custSel addSld delSld modSld sldOrd modMainMaster">
      <pc:chgData name="FoustB" userId="036fd538-e6a0-4478-b832-b99ce6775b9a" providerId="ADAL" clId="{FB3A2441-21C1-4F3E-A439-B378BA8F0381}" dt="2023-01-08T14:30:14.360" v="4827"/>
      <pc:docMkLst>
        <pc:docMk/>
      </pc:docMkLst>
      <pc:sldChg chg="addSp delSp modSp mod ord">
        <pc:chgData name="FoustB" userId="036fd538-e6a0-4478-b832-b99ce6775b9a" providerId="ADAL" clId="{FB3A2441-21C1-4F3E-A439-B378BA8F0381}" dt="2023-01-07T21:09:55.302" v="3872" actId="478"/>
        <pc:sldMkLst>
          <pc:docMk/>
          <pc:sldMk cId="0" sldId="333"/>
        </pc:sldMkLst>
        <pc:spChg chg="del">
          <ac:chgData name="FoustB" userId="036fd538-e6a0-4478-b832-b99ce6775b9a" providerId="ADAL" clId="{FB3A2441-21C1-4F3E-A439-B378BA8F0381}" dt="2023-01-07T21:09:41.571" v="3870" actId="478"/>
          <ac:spMkLst>
            <pc:docMk/>
            <pc:sldMk cId="0" sldId="333"/>
            <ac:spMk id="2" creationId="{00000000-0000-0000-0000-000000000000}"/>
          </ac:spMkLst>
        </pc:spChg>
        <pc:spChg chg="del">
          <ac:chgData name="FoustB" userId="036fd538-e6a0-4478-b832-b99ce6775b9a" providerId="ADAL" clId="{FB3A2441-21C1-4F3E-A439-B378BA8F0381}" dt="2023-01-07T21:09:55.302" v="3872" actId="478"/>
          <ac:spMkLst>
            <pc:docMk/>
            <pc:sldMk cId="0" sldId="333"/>
            <ac:spMk id="5" creationId="{00000000-0000-0000-0000-000000000000}"/>
          </ac:spMkLst>
        </pc:spChg>
        <pc:spChg chg="mod ord">
          <ac:chgData name="FoustB" userId="036fd538-e6a0-4478-b832-b99ce6775b9a" providerId="ADAL" clId="{FB3A2441-21C1-4F3E-A439-B378BA8F0381}" dt="2023-01-07T21:09:33.177" v="3867" actId="167"/>
          <ac:spMkLst>
            <pc:docMk/>
            <pc:sldMk cId="0" sldId="333"/>
            <ac:spMk id="6" creationId="{00000000-0000-0000-0000-000000000000}"/>
          </ac:spMkLst>
        </pc:spChg>
        <pc:spChg chg="del">
          <ac:chgData name="FoustB" userId="036fd538-e6a0-4478-b832-b99ce6775b9a" providerId="ADAL" clId="{FB3A2441-21C1-4F3E-A439-B378BA8F0381}" dt="2023-01-07T21:09:38.058" v="3869" actId="478"/>
          <ac:spMkLst>
            <pc:docMk/>
            <pc:sldMk cId="0" sldId="333"/>
            <ac:spMk id="7" creationId="{00000000-0000-0000-0000-000000000000}"/>
          </ac:spMkLst>
        </pc:spChg>
        <pc:spChg chg="add del mod">
          <ac:chgData name="FoustB" userId="036fd538-e6a0-4478-b832-b99ce6775b9a" providerId="ADAL" clId="{FB3A2441-21C1-4F3E-A439-B378BA8F0381}" dt="2023-01-07T21:09:49.400" v="3871" actId="478"/>
          <ac:spMkLst>
            <pc:docMk/>
            <pc:sldMk cId="0" sldId="333"/>
            <ac:spMk id="8" creationId="{F345987C-6FCD-D54D-9777-76F517D9E687}"/>
          </ac:spMkLst>
        </pc:spChg>
        <pc:picChg chg="del">
          <ac:chgData name="FoustB" userId="036fd538-e6a0-4478-b832-b99ce6775b9a" providerId="ADAL" clId="{FB3A2441-21C1-4F3E-A439-B378BA8F0381}" dt="2023-01-07T21:09:36.065" v="3868" actId="478"/>
          <ac:picMkLst>
            <pc:docMk/>
            <pc:sldMk cId="0" sldId="333"/>
            <ac:picMk id="4" creationId="{00000000-0000-0000-0000-000000000000}"/>
          </ac:picMkLst>
        </pc:picChg>
      </pc:sldChg>
      <pc:sldChg chg="add">
        <pc:chgData name="FoustB" userId="036fd538-e6a0-4478-b832-b99ce6775b9a" providerId="ADAL" clId="{FB3A2441-21C1-4F3E-A439-B378BA8F0381}" dt="2023-01-06T03:47:58.315" v="2210"/>
        <pc:sldMkLst>
          <pc:docMk/>
          <pc:sldMk cId="0" sldId="406"/>
        </pc:sldMkLst>
      </pc:sldChg>
      <pc:sldChg chg="add">
        <pc:chgData name="FoustB" userId="036fd538-e6a0-4478-b832-b99ce6775b9a" providerId="ADAL" clId="{FB3A2441-21C1-4F3E-A439-B378BA8F0381}" dt="2023-01-06T03:47:58.315" v="2210"/>
        <pc:sldMkLst>
          <pc:docMk/>
          <pc:sldMk cId="0" sldId="407"/>
        </pc:sldMkLst>
      </pc:sldChg>
      <pc:sldChg chg="add del ord">
        <pc:chgData name="FoustB" userId="036fd538-e6a0-4478-b832-b99ce6775b9a" providerId="ADAL" clId="{FB3A2441-21C1-4F3E-A439-B378BA8F0381}" dt="2023-01-07T21:25:57.597" v="4176" actId="47"/>
        <pc:sldMkLst>
          <pc:docMk/>
          <pc:sldMk cId="1084222025" sldId="1066"/>
        </pc:sldMkLst>
      </pc:sldChg>
      <pc:sldChg chg="delSp mod delAnim">
        <pc:chgData name="FoustB" userId="036fd538-e6a0-4478-b832-b99ce6775b9a" providerId="ADAL" clId="{FB3A2441-21C1-4F3E-A439-B378BA8F0381}" dt="2023-01-07T17:43:45.460" v="3285" actId="478"/>
        <pc:sldMkLst>
          <pc:docMk/>
          <pc:sldMk cId="1668287500" sldId="1074"/>
        </pc:sldMkLst>
        <pc:spChg chg="del">
          <ac:chgData name="FoustB" userId="036fd538-e6a0-4478-b832-b99ce6775b9a" providerId="ADAL" clId="{FB3A2441-21C1-4F3E-A439-B378BA8F0381}" dt="2023-01-07T17:43:45.460" v="3285" actId="478"/>
          <ac:spMkLst>
            <pc:docMk/>
            <pc:sldMk cId="1668287500" sldId="1074"/>
            <ac:spMk id="33" creationId="{1A354E85-6C81-486B-B0F2-14F36443FE39}"/>
          </ac:spMkLst>
        </pc:spChg>
      </pc:sldChg>
      <pc:sldChg chg="add del ord">
        <pc:chgData name="FoustB" userId="036fd538-e6a0-4478-b832-b99ce6775b9a" providerId="ADAL" clId="{FB3A2441-21C1-4F3E-A439-B378BA8F0381}" dt="2023-01-07T21:25:58.045" v="4177" actId="47"/>
        <pc:sldMkLst>
          <pc:docMk/>
          <pc:sldMk cId="63551570" sldId="1092"/>
        </pc:sldMkLst>
      </pc:sldChg>
      <pc:sldChg chg="addSp delSp modSp mod delAnim modAnim">
        <pc:chgData name="FoustB" userId="036fd538-e6a0-4478-b832-b99ce6775b9a" providerId="ADAL" clId="{FB3A2441-21C1-4F3E-A439-B378BA8F0381}" dt="2023-01-07T21:24:59.903" v="4036" actId="207"/>
        <pc:sldMkLst>
          <pc:docMk/>
          <pc:sldMk cId="2385968694" sldId="1094"/>
        </pc:sldMkLst>
        <pc:spChg chg="add mod">
          <ac:chgData name="FoustB" userId="036fd538-e6a0-4478-b832-b99ce6775b9a" providerId="ADAL" clId="{FB3A2441-21C1-4F3E-A439-B378BA8F0381}" dt="2023-01-07T21:24:59.903" v="4036" actId="207"/>
          <ac:spMkLst>
            <pc:docMk/>
            <pc:sldMk cId="2385968694" sldId="1094"/>
            <ac:spMk id="2" creationId="{BD30626E-0165-7363-E14A-FE3319AAE6F3}"/>
          </ac:spMkLst>
        </pc:spChg>
        <pc:spChg chg="add del mod">
          <ac:chgData name="FoustB" userId="036fd538-e6a0-4478-b832-b99ce6775b9a" providerId="ADAL" clId="{FB3A2441-21C1-4F3E-A439-B378BA8F0381}" dt="2023-01-07T17:44:15.831" v="3286" actId="478"/>
          <ac:spMkLst>
            <pc:docMk/>
            <pc:sldMk cId="2385968694" sldId="1094"/>
            <ac:spMk id="3" creationId="{5A0F9D0B-2255-60FD-D7D8-D95387B967B6}"/>
          </ac:spMkLst>
        </pc:spChg>
      </pc:sldChg>
      <pc:sldChg chg="addSp delSp modSp add mod delAnim modAnim">
        <pc:chgData name="FoustB" userId="036fd538-e6a0-4478-b832-b99ce6775b9a" providerId="ADAL" clId="{FB3A2441-21C1-4F3E-A439-B378BA8F0381}" dt="2023-01-07T17:34:48.153" v="3268"/>
        <pc:sldMkLst>
          <pc:docMk/>
          <pc:sldMk cId="3237694915" sldId="1107"/>
        </pc:sldMkLst>
        <pc:spChg chg="mod">
          <ac:chgData name="FoustB" userId="036fd538-e6a0-4478-b832-b99ce6775b9a" providerId="ADAL" clId="{FB3A2441-21C1-4F3E-A439-B378BA8F0381}" dt="2023-01-06T04:17:42.551" v="2887" actId="1076"/>
          <ac:spMkLst>
            <pc:docMk/>
            <pc:sldMk cId="3237694915" sldId="1107"/>
            <ac:spMk id="2" creationId="{C7EDBDA7-BDCB-4113-A155-20859E98CEF6}"/>
          </ac:spMkLst>
        </pc:spChg>
        <pc:spChg chg="add mod">
          <ac:chgData name="FoustB" userId="036fd538-e6a0-4478-b832-b99ce6775b9a" providerId="ADAL" clId="{FB3A2441-21C1-4F3E-A439-B378BA8F0381}" dt="2023-01-06T04:17:45.462" v="2888" actId="1076"/>
          <ac:spMkLst>
            <pc:docMk/>
            <pc:sldMk cId="3237694915" sldId="1107"/>
            <ac:spMk id="3" creationId="{ABBBA783-80CB-C06E-2C13-BD7796AFF860}"/>
          </ac:spMkLst>
        </pc:spChg>
        <pc:spChg chg="mod">
          <ac:chgData name="FoustB" userId="036fd538-e6a0-4478-b832-b99ce6775b9a" providerId="ADAL" clId="{FB3A2441-21C1-4F3E-A439-B378BA8F0381}" dt="2023-01-06T04:15:59.333" v="2789" actId="1076"/>
          <ac:spMkLst>
            <pc:docMk/>
            <pc:sldMk cId="3237694915" sldId="1107"/>
            <ac:spMk id="4" creationId="{F7A2E7E4-EEDE-4260-9AA7-A94C59D9640F}"/>
          </ac:spMkLst>
        </pc:spChg>
        <pc:spChg chg="add mod ord">
          <ac:chgData name="FoustB" userId="036fd538-e6a0-4478-b832-b99ce6775b9a" providerId="ADAL" clId="{FB3A2441-21C1-4F3E-A439-B378BA8F0381}" dt="2023-01-06T04:18:20.196" v="2922" actId="166"/>
          <ac:spMkLst>
            <pc:docMk/>
            <pc:sldMk cId="3237694915" sldId="1107"/>
            <ac:spMk id="5" creationId="{A8166371-04E1-C72C-E755-EA9EC1335DE6}"/>
          </ac:spMkLst>
        </pc:spChg>
        <pc:spChg chg="mod">
          <ac:chgData name="FoustB" userId="036fd538-e6a0-4478-b832-b99ce6775b9a" providerId="ADAL" clId="{FB3A2441-21C1-4F3E-A439-B378BA8F0381}" dt="2023-01-06T04:17:52.216" v="2892" actId="20577"/>
          <ac:spMkLst>
            <pc:docMk/>
            <pc:sldMk cId="3237694915" sldId="1107"/>
            <ac:spMk id="7" creationId="{793DA051-C486-42C3-943C-1ADBCFA61E30}"/>
          </ac:spMkLst>
        </pc:spChg>
        <pc:spChg chg="del">
          <ac:chgData name="FoustB" userId="036fd538-e6a0-4478-b832-b99ce6775b9a" providerId="ADAL" clId="{FB3A2441-21C1-4F3E-A439-B378BA8F0381}" dt="2023-01-06T04:15:53.634" v="2787" actId="478"/>
          <ac:spMkLst>
            <pc:docMk/>
            <pc:sldMk cId="3237694915" sldId="1107"/>
            <ac:spMk id="8" creationId="{0CAECDE0-2423-4FE0-9421-ACBE6DE891C7}"/>
          </ac:spMkLst>
        </pc:spChg>
        <pc:cxnChg chg="add mod">
          <ac:chgData name="FoustB" userId="036fd538-e6a0-4478-b832-b99ce6775b9a" providerId="ADAL" clId="{FB3A2441-21C1-4F3E-A439-B378BA8F0381}" dt="2023-01-06T04:18:16.531" v="2920" actId="692"/>
          <ac:cxnSpMkLst>
            <pc:docMk/>
            <pc:sldMk cId="3237694915" sldId="1107"/>
            <ac:cxnSpMk id="10" creationId="{9AA51A8C-10A4-42F1-E544-835E1ACE13FE}"/>
          </ac:cxnSpMkLst>
        </pc:cxnChg>
      </pc:sldChg>
      <pc:sldChg chg="addSp delSp modSp mod modAnim">
        <pc:chgData name="FoustB" userId="036fd538-e6a0-4478-b832-b99ce6775b9a" providerId="ADAL" clId="{FB3A2441-21C1-4F3E-A439-B378BA8F0381}" dt="2023-01-07T18:05:06.178" v="3289" actId="1076"/>
        <pc:sldMkLst>
          <pc:docMk/>
          <pc:sldMk cId="3582209947" sldId="7175"/>
        </pc:sldMkLst>
        <pc:spChg chg="add mod">
          <ac:chgData name="FoustB" userId="036fd538-e6a0-4478-b832-b99ce6775b9a" providerId="ADAL" clId="{FB3A2441-21C1-4F3E-A439-B378BA8F0381}" dt="2023-01-06T18:03:46.318" v="2993" actId="1076"/>
          <ac:spMkLst>
            <pc:docMk/>
            <pc:sldMk cId="3582209947" sldId="7175"/>
            <ac:spMk id="2" creationId="{812ADAD4-A5A0-2286-D48E-BAA80CFBB1C8}"/>
          </ac:spMkLst>
        </pc:spChg>
        <pc:spChg chg="add del mod">
          <ac:chgData name="FoustB" userId="036fd538-e6a0-4478-b832-b99ce6775b9a" providerId="ADAL" clId="{FB3A2441-21C1-4F3E-A439-B378BA8F0381}" dt="2023-01-05T22:32:34.201" v="241" actId="478"/>
          <ac:spMkLst>
            <pc:docMk/>
            <pc:sldMk cId="3582209947" sldId="7175"/>
            <ac:spMk id="3" creationId="{B25DBC1A-B29B-767A-6B9D-6448240A1C3A}"/>
          </ac:spMkLst>
        </pc:spChg>
        <pc:spChg chg="add mod">
          <ac:chgData name="FoustB" userId="036fd538-e6a0-4478-b832-b99ce6775b9a" providerId="ADAL" clId="{FB3A2441-21C1-4F3E-A439-B378BA8F0381}" dt="2023-01-07T18:05:06.178" v="3289" actId="1076"/>
          <ac:spMkLst>
            <pc:docMk/>
            <pc:sldMk cId="3582209947" sldId="7175"/>
            <ac:spMk id="4" creationId="{B14123DF-EA6E-8C13-11CD-D94FD40EF9E0}"/>
          </ac:spMkLst>
        </pc:spChg>
        <pc:spChg chg="mod">
          <ac:chgData name="FoustB" userId="036fd538-e6a0-4478-b832-b99ce6775b9a" providerId="ADAL" clId="{FB3A2441-21C1-4F3E-A439-B378BA8F0381}" dt="2023-01-06T18:03:49.966" v="2994" actId="1076"/>
          <ac:spMkLst>
            <pc:docMk/>
            <pc:sldMk cId="3582209947" sldId="7175"/>
            <ac:spMk id="7" creationId="{D798020B-692A-58A6-F762-6BC886E3CAEC}"/>
          </ac:spMkLst>
        </pc:spChg>
      </pc:sldChg>
      <pc:sldChg chg="addSp delSp modSp mod modAnim">
        <pc:chgData name="FoustB" userId="036fd538-e6a0-4478-b832-b99ce6775b9a" providerId="ADAL" clId="{FB3A2441-21C1-4F3E-A439-B378BA8F0381}" dt="2023-01-05T22:37:57.853" v="265" actId="478"/>
        <pc:sldMkLst>
          <pc:docMk/>
          <pc:sldMk cId="105968063" sldId="7309"/>
        </pc:sldMkLst>
        <pc:spChg chg="add del mod">
          <ac:chgData name="FoustB" userId="036fd538-e6a0-4478-b832-b99ce6775b9a" providerId="ADAL" clId="{FB3A2441-21C1-4F3E-A439-B378BA8F0381}" dt="2023-01-05T22:37:57.853" v="265" actId="478"/>
          <ac:spMkLst>
            <pc:docMk/>
            <pc:sldMk cId="105968063" sldId="7309"/>
            <ac:spMk id="2" creationId="{6BF92BA1-992E-2F30-5F1D-E529B4DE2966}"/>
          </ac:spMkLst>
        </pc:spChg>
        <pc:spChg chg="del">
          <ac:chgData name="FoustB" userId="036fd538-e6a0-4478-b832-b99ce6775b9a" providerId="ADAL" clId="{FB3A2441-21C1-4F3E-A439-B378BA8F0381}" dt="2023-01-05T22:31:40.125" v="220" actId="478"/>
          <ac:spMkLst>
            <pc:docMk/>
            <pc:sldMk cId="105968063" sldId="7309"/>
            <ac:spMk id="8" creationId="{EDE3566D-18E3-9BC0-A82B-F0BFBE1AB70C}"/>
          </ac:spMkLst>
        </pc:spChg>
        <pc:spChg chg="mod">
          <ac:chgData name="FoustB" userId="036fd538-e6a0-4478-b832-b99ce6775b9a" providerId="ADAL" clId="{FB3A2441-21C1-4F3E-A439-B378BA8F0381}" dt="2023-01-05T22:30:43.527" v="215" actId="14100"/>
          <ac:spMkLst>
            <pc:docMk/>
            <pc:sldMk cId="105968063" sldId="7309"/>
            <ac:spMk id="10" creationId="{0AB5C816-4A3F-9FBF-C67A-6CA8E558C0A6}"/>
          </ac:spMkLst>
        </pc:spChg>
      </pc:sldChg>
      <pc:sldChg chg="del">
        <pc:chgData name="FoustB" userId="036fd538-e6a0-4478-b832-b99ce6775b9a" providerId="ADAL" clId="{FB3A2441-21C1-4F3E-A439-B378BA8F0381}" dt="2023-01-07T21:26:32.915" v="4238" actId="47"/>
        <pc:sldMkLst>
          <pc:docMk/>
          <pc:sldMk cId="4276804626" sldId="7398"/>
        </pc:sldMkLst>
      </pc:sldChg>
      <pc:sldChg chg="del">
        <pc:chgData name="FoustB" userId="036fd538-e6a0-4478-b832-b99ce6775b9a" providerId="ADAL" clId="{FB3A2441-21C1-4F3E-A439-B378BA8F0381}" dt="2023-01-07T21:26:00.727" v="4180" actId="47"/>
        <pc:sldMkLst>
          <pc:docMk/>
          <pc:sldMk cId="2423960595" sldId="7418"/>
        </pc:sldMkLst>
      </pc:sldChg>
      <pc:sldChg chg="del">
        <pc:chgData name="FoustB" userId="036fd538-e6a0-4478-b832-b99ce6775b9a" providerId="ADAL" clId="{FB3A2441-21C1-4F3E-A439-B378BA8F0381}" dt="2023-01-07T21:26:01.592" v="4181" actId="47"/>
        <pc:sldMkLst>
          <pc:docMk/>
          <pc:sldMk cId="2760590065" sldId="7419"/>
        </pc:sldMkLst>
      </pc:sldChg>
      <pc:sldChg chg="del">
        <pc:chgData name="FoustB" userId="036fd538-e6a0-4478-b832-b99ce6775b9a" providerId="ADAL" clId="{FB3A2441-21C1-4F3E-A439-B378BA8F0381}" dt="2023-01-07T21:26:01.908" v="4182" actId="47"/>
        <pc:sldMkLst>
          <pc:docMk/>
          <pc:sldMk cId="1729223093" sldId="7421"/>
        </pc:sldMkLst>
      </pc:sldChg>
      <pc:sldChg chg="del">
        <pc:chgData name="FoustB" userId="036fd538-e6a0-4478-b832-b99ce6775b9a" providerId="ADAL" clId="{FB3A2441-21C1-4F3E-A439-B378BA8F0381}" dt="2023-01-07T21:26:02.247" v="4183" actId="47"/>
        <pc:sldMkLst>
          <pc:docMk/>
          <pc:sldMk cId="4216915795" sldId="7422"/>
        </pc:sldMkLst>
      </pc:sldChg>
      <pc:sldChg chg="del">
        <pc:chgData name="FoustB" userId="036fd538-e6a0-4478-b832-b99ce6775b9a" providerId="ADAL" clId="{FB3A2441-21C1-4F3E-A439-B378BA8F0381}" dt="2023-01-07T21:26:02.525" v="4184" actId="47"/>
        <pc:sldMkLst>
          <pc:docMk/>
          <pc:sldMk cId="3904963430" sldId="7423"/>
        </pc:sldMkLst>
      </pc:sldChg>
      <pc:sldChg chg="del">
        <pc:chgData name="FoustB" userId="036fd538-e6a0-4478-b832-b99ce6775b9a" providerId="ADAL" clId="{FB3A2441-21C1-4F3E-A439-B378BA8F0381}" dt="2023-01-07T21:26:02.988" v="4185" actId="47"/>
        <pc:sldMkLst>
          <pc:docMk/>
          <pc:sldMk cId="2611078178" sldId="7424"/>
        </pc:sldMkLst>
      </pc:sldChg>
      <pc:sldChg chg="del">
        <pc:chgData name="FoustB" userId="036fd538-e6a0-4478-b832-b99ce6775b9a" providerId="ADAL" clId="{FB3A2441-21C1-4F3E-A439-B378BA8F0381}" dt="2023-01-07T21:26:03.465" v="4186" actId="47"/>
        <pc:sldMkLst>
          <pc:docMk/>
          <pc:sldMk cId="2702537212" sldId="7425"/>
        </pc:sldMkLst>
      </pc:sldChg>
      <pc:sldChg chg="del">
        <pc:chgData name="FoustB" userId="036fd538-e6a0-4478-b832-b99ce6775b9a" providerId="ADAL" clId="{FB3A2441-21C1-4F3E-A439-B378BA8F0381}" dt="2023-01-07T21:26:04.597" v="4189" actId="47"/>
        <pc:sldMkLst>
          <pc:docMk/>
          <pc:sldMk cId="4212253318" sldId="7426"/>
        </pc:sldMkLst>
      </pc:sldChg>
      <pc:sldChg chg="del">
        <pc:chgData name="FoustB" userId="036fd538-e6a0-4478-b832-b99ce6775b9a" providerId="ADAL" clId="{FB3A2441-21C1-4F3E-A439-B378BA8F0381}" dt="2023-01-07T21:26:03.896" v="4187" actId="47"/>
        <pc:sldMkLst>
          <pc:docMk/>
          <pc:sldMk cId="3592210409" sldId="7427"/>
        </pc:sldMkLst>
      </pc:sldChg>
      <pc:sldChg chg="del">
        <pc:chgData name="FoustB" userId="036fd538-e6a0-4478-b832-b99ce6775b9a" providerId="ADAL" clId="{FB3A2441-21C1-4F3E-A439-B378BA8F0381}" dt="2023-01-07T21:26:04.791" v="4190" actId="47"/>
        <pc:sldMkLst>
          <pc:docMk/>
          <pc:sldMk cId="4258224328" sldId="7428"/>
        </pc:sldMkLst>
      </pc:sldChg>
      <pc:sldChg chg="del">
        <pc:chgData name="FoustB" userId="036fd538-e6a0-4478-b832-b99ce6775b9a" providerId="ADAL" clId="{FB3A2441-21C1-4F3E-A439-B378BA8F0381}" dt="2023-01-07T21:26:04.944" v="4191" actId="47"/>
        <pc:sldMkLst>
          <pc:docMk/>
          <pc:sldMk cId="1974113313" sldId="7429"/>
        </pc:sldMkLst>
      </pc:sldChg>
      <pc:sldChg chg="del ord">
        <pc:chgData name="FoustB" userId="036fd538-e6a0-4478-b832-b99ce6775b9a" providerId="ADAL" clId="{FB3A2441-21C1-4F3E-A439-B378BA8F0381}" dt="2023-01-07T21:26:05.563" v="4194" actId="47"/>
        <pc:sldMkLst>
          <pc:docMk/>
          <pc:sldMk cId="2882265863" sldId="7430"/>
        </pc:sldMkLst>
      </pc:sldChg>
      <pc:sldChg chg="del">
        <pc:chgData name="FoustB" userId="036fd538-e6a0-4478-b832-b99ce6775b9a" providerId="ADAL" clId="{FB3A2441-21C1-4F3E-A439-B378BA8F0381}" dt="2023-01-07T21:26:05.748" v="4195" actId="47"/>
        <pc:sldMkLst>
          <pc:docMk/>
          <pc:sldMk cId="1073722618" sldId="7431"/>
        </pc:sldMkLst>
      </pc:sldChg>
      <pc:sldChg chg="del">
        <pc:chgData name="FoustB" userId="036fd538-e6a0-4478-b832-b99ce6775b9a" providerId="ADAL" clId="{FB3A2441-21C1-4F3E-A439-B378BA8F0381}" dt="2023-01-07T21:26:05.933" v="4196" actId="47"/>
        <pc:sldMkLst>
          <pc:docMk/>
          <pc:sldMk cId="156110334" sldId="7432"/>
        </pc:sldMkLst>
      </pc:sldChg>
      <pc:sldChg chg="del">
        <pc:chgData name="FoustB" userId="036fd538-e6a0-4478-b832-b99ce6775b9a" providerId="ADAL" clId="{FB3A2441-21C1-4F3E-A439-B378BA8F0381}" dt="2023-01-07T21:26:06.196" v="4197" actId="47"/>
        <pc:sldMkLst>
          <pc:docMk/>
          <pc:sldMk cId="2316164691" sldId="7433"/>
        </pc:sldMkLst>
      </pc:sldChg>
      <pc:sldChg chg="del">
        <pc:chgData name="FoustB" userId="036fd538-e6a0-4478-b832-b99ce6775b9a" providerId="ADAL" clId="{FB3A2441-21C1-4F3E-A439-B378BA8F0381}" dt="2023-01-07T21:26:06.419" v="4198" actId="47"/>
        <pc:sldMkLst>
          <pc:docMk/>
          <pc:sldMk cId="2066305873" sldId="7434"/>
        </pc:sldMkLst>
      </pc:sldChg>
      <pc:sldChg chg="del">
        <pc:chgData name="FoustB" userId="036fd538-e6a0-4478-b832-b99ce6775b9a" providerId="ADAL" clId="{FB3A2441-21C1-4F3E-A439-B378BA8F0381}" dt="2023-01-07T21:26:06.669" v="4199" actId="47"/>
        <pc:sldMkLst>
          <pc:docMk/>
          <pc:sldMk cId="1526250634" sldId="7435"/>
        </pc:sldMkLst>
      </pc:sldChg>
      <pc:sldChg chg="del">
        <pc:chgData name="FoustB" userId="036fd538-e6a0-4478-b832-b99ce6775b9a" providerId="ADAL" clId="{FB3A2441-21C1-4F3E-A439-B378BA8F0381}" dt="2023-01-07T21:26:06.835" v="4200" actId="47"/>
        <pc:sldMkLst>
          <pc:docMk/>
          <pc:sldMk cId="1842788750" sldId="7436"/>
        </pc:sldMkLst>
      </pc:sldChg>
      <pc:sldChg chg="del">
        <pc:chgData name="FoustB" userId="036fd538-e6a0-4478-b832-b99ce6775b9a" providerId="ADAL" clId="{FB3A2441-21C1-4F3E-A439-B378BA8F0381}" dt="2023-01-07T21:26:07.036" v="4201" actId="47"/>
        <pc:sldMkLst>
          <pc:docMk/>
          <pc:sldMk cId="1132957497" sldId="7437"/>
        </pc:sldMkLst>
      </pc:sldChg>
      <pc:sldChg chg="del">
        <pc:chgData name="FoustB" userId="036fd538-e6a0-4478-b832-b99ce6775b9a" providerId="ADAL" clId="{FB3A2441-21C1-4F3E-A439-B378BA8F0381}" dt="2023-01-07T21:26:07.256" v="4202" actId="47"/>
        <pc:sldMkLst>
          <pc:docMk/>
          <pc:sldMk cId="1513686659" sldId="7438"/>
        </pc:sldMkLst>
      </pc:sldChg>
      <pc:sldChg chg="del">
        <pc:chgData name="FoustB" userId="036fd538-e6a0-4478-b832-b99ce6775b9a" providerId="ADAL" clId="{FB3A2441-21C1-4F3E-A439-B378BA8F0381}" dt="2023-01-07T21:26:07.522" v="4203" actId="47"/>
        <pc:sldMkLst>
          <pc:docMk/>
          <pc:sldMk cId="11615888" sldId="7439"/>
        </pc:sldMkLst>
      </pc:sldChg>
      <pc:sldChg chg="del">
        <pc:chgData name="FoustB" userId="036fd538-e6a0-4478-b832-b99ce6775b9a" providerId="ADAL" clId="{FB3A2441-21C1-4F3E-A439-B378BA8F0381}" dt="2023-01-07T21:26:07.728" v="4204" actId="47"/>
        <pc:sldMkLst>
          <pc:docMk/>
          <pc:sldMk cId="163147544" sldId="7440"/>
        </pc:sldMkLst>
      </pc:sldChg>
      <pc:sldChg chg="del">
        <pc:chgData name="FoustB" userId="036fd538-e6a0-4478-b832-b99ce6775b9a" providerId="ADAL" clId="{FB3A2441-21C1-4F3E-A439-B378BA8F0381}" dt="2023-01-07T21:26:07.969" v="4205" actId="47"/>
        <pc:sldMkLst>
          <pc:docMk/>
          <pc:sldMk cId="2328722083" sldId="7442"/>
        </pc:sldMkLst>
      </pc:sldChg>
      <pc:sldChg chg="del">
        <pc:chgData name="FoustB" userId="036fd538-e6a0-4478-b832-b99ce6775b9a" providerId="ADAL" clId="{FB3A2441-21C1-4F3E-A439-B378BA8F0381}" dt="2023-01-07T21:26:08.740" v="4206" actId="47"/>
        <pc:sldMkLst>
          <pc:docMk/>
          <pc:sldMk cId="1833458909" sldId="7443"/>
        </pc:sldMkLst>
      </pc:sldChg>
      <pc:sldChg chg="del">
        <pc:chgData name="FoustB" userId="036fd538-e6a0-4478-b832-b99ce6775b9a" providerId="ADAL" clId="{FB3A2441-21C1-4F3E-A439-B378BA8F0381}" dt="2023-01-07T21:26:09.110" v="4207" actId="47"/>
        <pc:sldMkLst>
          <pc:docMk/>
          <pc:sldMk cId="1380477449" sldId="7446"/>
        </pc:sldMkLst>
      </pc:sldChg>
      <pc:sldChg chg="del">
        <pc:chgData name="FoustB" userId="036fd538-e6a0-4478-b832-b99ce6775b9a" providerId="ADAL" clId="{FB3A2441-21C1-4F3E-A439-B378BA8F0381}" dt="2023-01-07T21:26:09.542" v="4208" actId="47"/>
        <pc:sldMkLst>
          <pc:docMk/>
          <pc:sldMk cId="1995255121" sldId="7447"/>
        </pc:sldMkLst>
      </pc:sldChg>
      <pc:sldChg chg="del">
        <pc:chgData name="FoustB" userId="036fd538-e6a0-4478-b832-b99ce6775b9a" providerId="ADAL" clId="{FB3A2441-21C1-4F3E-A439-B378BA8F0381}" dt="2023-01-07T21:26:10.027" v="4209" actId="47"/>
        <pc:sldMkLst>
          <pc:docMk/>
          <pc:sldMk cId="321196034" sldId="7448"/>
        </pc:sldMkLst>
      </pc:sldChg>
      <pc:sldChg chg="del">
        <pc:chgData name="FoustB" userId="036fd538-e6a0-4478-b832-b99ce6775b9a" providerId="ADAL" clId="{FB3A2441-21C1-4F3E-A439-B378BA8F0381}" dt="2023-01-07T21:26:10.606" v="4210" actId="47"/>
        <pc:sldMkLst>
          <pc:docMk/>
          <pc:sldMk cId="130936425" sldId="7450"/>
        </pc:sldMkLst>
      </pc:sldChg>
      <pc:sldChg chg="del">
        <pc:chgData name="FoustB" userId="036fd538-e6a0-4478-b832-b99ce6775b9a" providerId="ADAL" clId="{FB3A2441-21C1-4F3E-A439-B378BA8F0381}" dt="2023-01-07T21:26:11.192" v="4211" actId="47"/>
        <pc:sldMkLst>
          <pc:docMk/>
          <pc:sldMk cId="791776384" sldId="7451"/>
        </pc:sldMkLst>
      </pc:sldChg>
      <pc:sldChg chg="del">
        <pc:chgData name="FoustB" userId="036fd538-e6a0-4478-b832-b99ce6775b9a" providerId="ADAL" clId="{FB3A2441-21C1-4F3E-A439-B378BA8F0381}" dt="2023-01-07T21:26:32.097" v="4237" actId="47"/>
        <pc:sldMkLst>
          <pc:docMk/>
          <pc:sldMk cId="794490898" sldId="7453"/>
        </pc:sldMkLst>
      </pc:sldChg>
      <pc:sldChg chg="del">
        <pc:chgData name="FoustB" userId="036fd538-e6a0-4478-b832-b99ce6775b9a" providerId="ADAL" clId="{FB3A2441-21C1-4F3E-A439-B378BA8F0381}" dt="2023-01-07T21:26:11.887" v="4212" actId="47"/>
        <pc:sldMkLst>
          <pc:docMk/>
          <pc:sldMk cId="3613231422" sldId="7455"/>
        </pc:sldMkLst>
      </pc:sldChg>
      <pc:sldChg chg="del">
        <pc:chgData name="FoustB" userId="036fd538-e6a0-4478-b832-b99ce6775b9a" providerId="ADAL" clId="{FB3A2441-21C1-4F3E-A439-B378BA8F0381}" dt="2023-01-07T21:26:12.592" v="4213" actId="47"/>
        <pc:sldMkLst>
          <pc:docMk/>
          <pc:sldMk cId="1945523499" sldId="7456"/>
        </pc:sldMkLst>
      </pc:sldChg>
      <pc:sldChg chg="del">
        <pc:chgData name="FoustB" userId="036fd538-e6a0-4478-b832-b99ce6775b9a" providerId="ADAL" clId="{FB3A2441-21C1-4F3E-A439-B378BA8F0381}" dt="2023-01-07T21:26:13.249" v="4214" actId="47"/>
        <pc:sldMkLst>
          <pc:docMk/>
          <pc:sldMk cId="334653188" sldId="7457"/>
        </pc:sldMkLst>
      </pc:sldChg>
      <pc:sldChg chg="del">
        <pc:chgData name="FoustB" userId="036fd538-e6a0-4478-b832-b99ce6775b9a" providerId="ADAL" clId="{FB3A2441-21C1-4F3E-A439-B378BA8F0381}" dt="2023-01-07T21:26:13.782" v="4215" actId="47"/>
        <pc:sldMkLst>
          <pc:docMk/>
          <pc:sldMk cId="257011416" sldId="7458"/>
        </pc:sldMkLst>
      </pc:sldChg>
      <pc:sldChg chg="del">
        <pc:chgData name="FoustB" userId="036fd538-e6a0-4478-b832-b99ce6775b9a" providerId="ADAL" clId="{FB3A2441-21C1-4F3E-A439-B378BA8F0381}" dt="2023-01-07T21:26:14.437" v="4216" actId="47"/>
        <pc:sldMkLst>
          <pc:docMk/>
          <pc:sldMk cId="466137875" sldId="7460"/>
        </pc:sldMkLst>
      </pc:sldChg>
      <pc:sldChg chg="del">
        <pc:chgData name="FoustB" userId="036fd538-e6a0-4478-b832-b99ce6775b9a" providerId="ADAL" clId="{FB3A2441-21C1-4F3E-A439-B378BA8F0381}" dt="2023-01-07T21:26:16.929" v="4217" actId="47"/>
        <pc:sldMkLst>
          <pc:docMk/>
          <pc:sldMk cId="1051054933" sldId="7461"/>
        </pc:sldMkLst>
      </pc:sldChg>
      <pc:sldChg chg="del">
        <pc:chgData name="FoustB" userId="036fd538-e6a0-4478-b832-b99ce6775b9a" providerId="ADAL" clId="{FB3A2441-21C1-4F3E-A439-B378BA8F0381}" dt="2023-01-07T21:26:17.554" v="4218" actId="47"/>
        <pc:sldMkLst>
          <pc:docMk/>
          <pc:sldMk cId="3769926628" sldId="7462"/>
        </pc:sldMkLst>
      </pc:sldChg>
      <pc:sldChg chg="del">
        <pc:chgData name="FoustB" userId="036fd538-e6a0-4478-b832-b99ce6775b9a" providerId="ADAL" clId="{FB3A2441-21C1-4F3E-A439-B378BA8F0381}" dt="2023-01-07T21:26:18.225" v="4219" actId="47"/>
        <pc:sldMkLst>
          <pc:docMk/>
          <pc:sldMk cId="1282428669" sldId="7463"/>
        </pc:sldMkLst>
      </pc:sldChg>
      <pc:sldChg chg="del">
        <pc:chgData name="FoustB" userId="036fd538-e6a0-4478-b832-b99ce6775b9a" providerId="ADAL" clId="{FB3A2441-21C1-4F3E-A439-B378BA8F0381}" dt="2023-01-07T21:26:18.980" v="4220" actId="47"/>
        <pc:sldMkLst>
          <pc:docMk/>
          <pc:sldMk cId="60689393" sldId="7464"/>
        </pc:sldMkLst>
      </pc:sldChg>
      <pc:sldChg chg="del">
        <pc:chgData name="FoustB" userId="036fd538-e6a0-4478-b832-b99ce6775b9a" providerId="ADAL" clId="{FB3A2441-21C1-4F3E-A439-B378BA8F0381}" dt="2023-01-07T21:26:20.112" v="4222" actId="47"/>
        <pc:sldMkLst>
          <pc:docMk/>
          <pc:sldMk cId="2594663101" sldId="7465"/>
        </pc:sldMkLst>
      </pc:sldChg>
      <pc:sldChg chg="del">
        <pc:chgData name="FoustB" userId="036fd538-e6a0-4478-b832-b99ce6775b9a" providerId="ADAL" clId="{FB3A2441-21C1-4F3E-A439-B378BA8F0381}" dt="2023-01-07T21:26:20.914" v="4223" actId="47"/>
        <pc:sldMkLst>
          <pc:docMk/>
          <pc:sldMk cId="1661007383" sldId="7466"/>
        </pc:sldMkLst>
      </pc:sldChg>
      <pc:sldChg chg="del">
        <pc:chgData name="FoustB" userId="036fd538-e6a0-4478-b832-b99ce6775b9a" providerId="ADAL" clId="{FB3A2441-21C1-4F3E-A439-B378BA8F0381}" dt="2023-01-07T21:26:21.401" v="4224" actId="47"/>
        <pc:sldMkLst>
          <pc:docMk/>
          <pc:sldMk cId="2781200504" sldId="7467"/>
        </pc:sldMkLst>
      </pc:sldChg>
      <pc:sldChg chg="del">
        <pc:chgData name="FoustB" userId="036fd538-e6a0-4478-b832-b99ce6775b9a" providerId="ADAL" clId="{FB3A2441-21C1-4F3E-A439-B378BA8F0381}" dt="2023-01-07T21:26:21.887" v="4225" actId="47"/>
        <pc:sldMkLst>
          <pc:docMk/>
          <pc:sldMk cId="4284892697" sldId="7468"/>
        </pc:sldMkLst>
      </pc:sldChg>
      <pc:sldChg chg="del">
        <pc:chgData name="FoustB" userId="036fd538-e6a0-4478-b832-b99ce6775b9a" providerId="ADAL" clId="{FB3A2441-21C1-4F3E-A439-B378BA8F0381}" dt="2023-01-07T21:26:25.724" v="4226" actId="47"/>
        <pc:sldMkLst>
          <pc:docMk/>
          <pc:sldMk cId="3055644397" sldId="7469"/>
        </pc:sldMkLst>
      </pc:sldChg>
      <pc:sldChg chg="del">
        <pc:chgData name="FoustB" userId="036fd538-e6a0-4478-b832-b99ce6775b9a" providerId="ADAL" clId="{FB3A2441-21C1-4F3E-A439-B378BA8F0381}" dt="2023-01-07T21:26:26.331" v="4227" actId="47"/>
        <pc:sldMkLst>
          <pc:docMk/>
          <pc:sldMk cId="2408438425" sldId="7470"/>
        </pc:sldMkLst>
      </pc:sldChg>
      <pc:sldChg chg="del">
        <pc:chgData name="FoustB" userId="036fd538-e6a0-4478-b832-b99ce6775b9a" providerId="ADAL" clId="{FB3A2441-21C1-4F3E-A439-B378BA8F0381}" dt="2023-01-07T21:26:26.833" v="4228" actId="47"/>
        <pc:sldMkLst>
          <pc:docMk/>
          <pc:sldMk cId="2697981838" sldId="7471"/>
        </pc:sldMkLst>
      </pc:sldChg>
      <pc:sldChg chg="del">
        <pc:chgData name="FoustB" userId="036fd538-e6a0-4478-b832-b99ce6775b9a" providerId="ADAL" clId="{FB3A2441-21C1-4F3E-A439-B378BA8F0381}" dt="2023-01-07T21:26:27.519" v="4229" actId="47"/>
        <pc:sldMkLst>
          <pc:docMk/>
          <pc:sldMk cId="1001900064" sldId="7472"/>
        </pc:sldMkLst>
      </pc:sldChg>
      <pc:sldChg chg="del">
        <pc:chgData name="FoustB" userId="036fd538-e6a0-4478-b832-b99ce6775b9a" providerId="ADAL" clId="{FB3A2441-21C1-4F3E-A439-B378BA8F0381}" dt="2023-01-07T21:26:28.088" v="4230" actId="47"/>
        <pc:sldMkLst>
          <pc:docMk/>
          <pc:sldMk cId="2350425353" sldId="7473"/>
        </pc:sldMkLst>
      </pc:sldChg>
      <pc:sldChg chg="del">
        <pc:chgData name="FoustB" userId="036fd538-e6a0-4478-b832-b99ce6775b9a" providerId="ADAL" clId="{FB3A2441-21C1-4F3E-A439-B378BA8F0381}" dt="2023-01-07T21:26:28.505" v="4231" actId="47"/>
        <pc:sldMkLst>
          <pc:docMk/>
          <pc:sldMk cId="462894175" sldId="7474"/>
        </pc:sldMkLst>
      </pc:sldChg>
      <pc:sldChg chg="del">
        <pc:chgData name="FoustB" userId="036fd538-e6a0-4478-b832-b99ce6775b9a" providerId="ADAL" clId="{FB3A2441-21C1-4F3E-A439-B378BA8F0381}" dt="2023-01-07T21:26:28.822" v="4232" actId="47"/>
        <pc:sldMkLst>
          <pc:docMk/>
          <pc:sldMk cId="4100886706" sldId="7475"/>
        </pc:sldMkLst>
      </pc:sldChg>
      <pc:sldChg chg="del">
        <pc:chgData name="FoustB" userId="036fd538-e6a0-4478-b832-b99ce6775b9a" providerId="ADAL" clId="{FB3A2441-21C1-4F3E-A439-B378BA8F0381}" dt="2023-01-07T21:26:29.577" v="4233" actId="47"/>
        <pc:sldMkLst>
          <pc:docMk/>
          <pc:sldMk cId="3391261898" sldId="7476"/>
        </pc:sldMkLst>
      </pc:sldChg>
      <pc:sldChg chg="del">
        <pc:chgData name="FoustB" userId="036fd538-e6a0-4478-b832-b99ce6775b9a" providerId="ADAL" clId="{FB3A2441-21C1-4F3E-A439-B378BA8F0381}" dt="2023-01-07T21:26:30.163" v="4234" actId="47"/>
        <pc:sldMkLst>
          <pc:docMk/>
          <pc:sldMk cId="1614249021" sldId="7477"/>
        </pc:sldMkLst>
      </pc:sldChg>
      <pc:sldChg chg="del">
        <pc:chgData name="FoustB" userId="036fd538-e6a0-4478-b832-b99ce6775b9a" providerId="ADAL" clId="{FB3A2441-21C1-4F3E-A439-B378BA8F0381}" dt="2023-01-07T21:26:30.710" v="4235" actId="47"/>
        <pc:sldMkLst>
          <pc:docMk/>
          <pc:sldMk cId="262741773" sldId="7478"/>
        </pc:sldMkLst>
      </pc:sldChg>
      <pc:sldChg chg="del">
        <pc:chgData name="FoustB" userId="036fd538-e6a0-4478-b832-b99ce6775b9a" providerId="ADAL" clId="{FB3A2441-21C1-4F3E-A439-B378BA8F0381}" dt="2023-01-07T21:26:31.624" v="4236" actId="47"/>
        <pc:sldMkLst>
          <pc:docMk/>
          <pc:sldMk cId="2648063950" sldId="7479"/>
        </pc:sldMkLst>
      </pc:sldChg>
      <pc:sldChg chg="del">
        <pc:chgData name="FoustB" userId="036fd538-e6a0-4478-b832-b99ce6775b9a" providerId="ADAL" clId="{FB3A2441-21C1-4F3E-A439-B378BA8F0381}" dt="2023-01-07T21:26:19.582" v="4221" actId="47"/>
        <pc:sldMkLst>
          <pc:docMk/>
          <pc:sldMk cId="2363845473" sldId="7480"/>
        </pc:sldMkLst>
      </pc:sldChg>
      <pc:sldChg chg="del">
        <pc:chgData name="FoustB" userId="036fd538-e6a0-4478-b832-b99ce6775b9a" providerId="ADAL" clId="{FB3A2441-21C1-4F3E-A439-B378BA8F0381}" dt="2023-01-07T21:26:04.315" v="4188" actId="47"/>
        <pc:sldMkLst>
          <pc:docMk/>
          <pc:sldMk cId="3155786822" sldId="7481"/>
        </pc:sldMkLst>
      </pc:sldChg>
      <pc:sldChg chg="del">
        <pc:chgData name="FoustB" userId="036fd538-e6a0-4478-b832-b99ce6775b9a" providerId="ADAL" clId="{FB3A2441-21C1-4F3E-A439-B378BA8F0381}" dt="2023-01-07T21:26:05.129" v="4192" actId="47"/>
        <pc:sldMkLst>
          <pc:docMk/>
          <pc:sldMk cId="3061373553" sldId="7482"/>
        </pc:sldMkLst>
      </pc:sldChg>
      <pc:sldChg chg="del">
        <pc:chgData name="FoustB" userId="036fd538-e6a0-4478-b832-b99ce6775b9a" providerId="ADAL" clId="{FB3A2441-21C1-4F3E-A439-B378BA8F0381}" dt="2023-01-07T21:26:05.353" v="4193" actId="47"/>
        <pc:sldMkLst>
          <pc:docMk/>
          <pc:sldMk cId="3198843361" sldId="7483"/>
        </pc:sldMkLst>
      </pc:sldChg>
      <pc:sldChg chg="addSp delSp modSp new del mod setBg">
        <pc:chgData name="FoustB" userId="036fd538-e6a0-4478-b832-b99ce6775b9a" providerId="ADAL" clId="{FB3A2441-21C1-4F3E-A439-B378BA8F0381}" dt="2023-01-05T23:08:53.039" v="1208" actId="47"/>
        <pc:sldMkLst>
          <pc:docMk/>
          <pc:sldMk cId="3997938802" sldId="7484"/>
        </pc:sldMkLst>
        <pc:spChg chg="mod">
          <ac:chgData name="FoustB" userId="036fd538-e6a0-4478-b832-b99ce6775b9a" providerId="ADAL" clId="{FB3A2441-21C1-4F3E-A439-B378BA8F0381}" dt="2023-01-05T22:57:00.894" v="915" actId="26606"/>
          <ac:spMkLst>
            <pc:docMk/>
            <pc:sldMk cId="3997938802" sldId="7484"/>
            <ac:spMk id="2" creationId="{87B70CC5-9768-6BDA-34DA-A0E0C9EB86B2}"/>
          </ac:spMkLst>
        </pc:spChg>
        <pc:spChg chg="mod">
          <ac:chgData name="FoustB" userId="036fd538-e6a0-4478-b832-b99ce6775b9a" providerId="ADAL" clId="{FB3A2441-21C1-4F3E-A439-B378BA8F0381}" dt="2023-01-05T22:57:00.894" v="915" actId="26606"/>
          <ac:spMkLst>
            <pc:docMk/>
            <pc:sldMk cId="3997938802" sldId="7484"/>
            <ac:spMk id="3" creationId="{789665AD-7D75-93CE-AFEF-1DBC49D30687}"/>
          </ac:spMkLst>
        </pc:spChg>
        <pc:spChg chg="add del mod">
          <ac:chgData name="FoustB" userId="036fd538-e6a0-4478-b832-b99ce6775b9a" providerId="ADAL" clId="{FB3A2441-21C1-4F3E-A439-B378BA8F0381}" dt="2023-01-05T22:57:00.894" v="915" actId="26606"/>
          <ac:spMkLst>
            <pc:docMk/>
            <pc:sldMk cId="3997938802" sldId="7484"/>
            <ac:spMk id="4" creationId="{F8FB4FAA-1AB9-4E3D-6FF5-FC66FA22AC72}"/>
          </ac:spMkLst>
        </pc:spChg>
        <pc:spChg chg="add del">
          <ac:chgData name="FoustB" userId="036fd538-e6a0-4478-b832-b99ce6775b9a" providerId="ADAL" clId="{FB3A2441-21C1-4F3E-A439-B378BA8F0381}" dt="2023-01-05T22:56:49.790" v="912" actId="26606"/>
          <ac:spMkLst>
            <pc:docMk/>
            <pc:sldMk cId="3997938802" sldId="7484"/>
            <ac:spMk id="1031" creationId="{04812C46-200A-4DEB-A05E-3ED6C68C2387}"/>
          </ac:spMkLst>
        </pc:spChg>
        <pc:spChg chg="add del">
          <ac:chgData name="FoustB" userId="036fd538-e6a0-4478-b832-b99ce6775b9a" providerId="ADAL" clId="{FB3A2441-21C1-4F3E-A439-B378BA8F0381}" dt="2023-01-05T22:56:49.790" v="912" actId="26606"/>
          <ac:spMkLst>
            <pc:docMk/>
            <pc:sldMk cId="3997938802" sldId="7484"/>
            <ac:spMk id="1033" creationId="{D1EA859B-E555-4109-94F3-6700E046E008}"/>
          </ac:spMkLst>
        </pc:spChg>
        <pc:spChg chg="add del">
          <ac:chgData name="FoustB" userId="036fd538-e6a0-4478-b832-b99ce6775b9a" providerId="ADAL" clId="{FB3A2441-21C1-4F3E-A439-B378BA8F0381}" dt="2023-01-05T22:57:00.886" v="914" actId="26606"/>
          <ac:spMkLst>
            <pc:docMk/>
            <pc:sldMk cId="3997938802" sldId="7484"/>
            <ac:spMk id="1035" creationId="{F13C74B1-5B17-4795-BED0-7140497B445A}"/>
          </ac:spMkLst>
        </pc:spChg>
        <pc:spChg chg="add del">
          <ac:chgData name="FoustB" userId="036fd538-e6a0-4478-b832-b99ce6775b9a" providerId="ADAL" clId="{FB3A2441-21C1-4F3E-A439-B378BA8F0381}" dt="2023-01-05T22:57:00.886" v="914" actId="26606"/>
          <ac:spMkLst>
            <pc:docMk/>
            <pc:sldMk cId="3997938802" sldId="7484"/>
            <ac:spMk id="1036" creationId="{D4974D33-8DC5-464E-8C6D-BE58F0669C17}"/>
          </ac:spMkLst>
        </pc:spChg>
        <pc:spChg chg="add">
          <ac:chgData name="FoustB" userId="036fd538-e6a0-4478-b832-b99ce6775b9a" providerId="ADAL" clId="{FB3A2441-21C1-4F3E-A439-B378BA8F0381}" dt="2023-01-05T22:57:00.894" v="915" actId="26606"/>
          <ac:spMkLst>
            <pc:docMk/>
            <pc:sldMk cId="3997938802" sldId="7484"/>
            <ac:spMk id="1038" creationId="{04812C46-200A-4DEB-A05E-3ED6C68C2387}"/>
          </ac:spMkLst>
        </pc:spChg>
        <pc:spChg chg="add">
          <ac:chgData name="FoustB" userId="036fd538-e6a0-4478-b832-b99ce6775b9a" providerId="ADAL" clId="{FB3A2441-21C1-4F3E-A439-B378BA8F0381}" dt="2023-01-05T22:57:00.894" v="915" actId="26606"/>
          <ac:spMkLst>
            <pc:docMk/>
            <pc:sldMk cId="3997938802" sldId="7484"/>
            <ac:spMk id="1039" creationId="{D1EA859B-E555-4109-94F3-6700E046E008}"/>
          </ac:spMkLst>
        </pc:spChg>
        <pc:picChg chg="add mod ord">
          <ac:chgData name="FoustB" userId="036fd538-e6a0-4478-b832-b99ce6775b9a" providerId="ADAL" clId="{FB3A2441-21C1-4F3E-A439-B378BA8F0381}" dt="2023-01-05T22:57:00.894" v="915" actId="26606"/>
          <ac:picMkLst>
            <pc:docMk/>
            <pc:sldMk cId="3997938802" sldId="7484"/>
            <ac:picMk id="1026" creationId="{97C0DB0C-8DF9-9BD4-0C3B-8A4FAC7DABCF}"/>
          </ac:picMkLst>
        </pc:picChg>
      </pc:sldChg>
      <pc:sldChg chg="addSp modSp new del mod">
        <pc:chgData name="FoustB" userId="036fd538-e6a0-4478-b832-b99ce6775b9a" providerId="ADAL" clId="{FB3A2441-21C1-4F3E-A439-B378BA8F0381}" dt="2023-01-07T21:26:00.087" v="4179" actId="47"/>
        <pc:sldMkLst>
          <pc:docMk/>
          <pc:sldMk cId="3073799889" sldId="7485"/>
        </pc:sldMkLst>
        <pc:spChg chg="add mod">
          <ac:chgData name="FoustB" userId="036fd538-e6a0-4478-b832-b99ce6775b9a" providerId="ADAL" clId="{FB3A2441-21C1-4F3E-A439-B378BA8F0381}" dt="2023-01-05T23:06:38.082" v="1125" actId="207"/>
          <ac:spMkLst>
            <pc:docMk/>
            <pc:sldMk cId="3073799889" sldId="7485"/>
            <ac:spMk id="5" creationId="{FE3B5183-CE9E-CDAD-3C19-F503B50F087D}"/>
          </ac:spMkLst>
        </pc:spChg>
        <pc:picChg chg="add mod">
          <ac:chgData name="FoustB" userId="036fd538-e6a0-4478-b832-b99ce6775b9a" providerId="ADAL" clId="{FB3A2441-21C1-4F3E-A439-B378BA8F0381}" dt="2023-01-05T23:09:16.251" v="1213" actId="1076"/>
          <ac:picMkLst>
            <pc:docMk/>
            <pc:sldMk cId="3073799889" sldId="7485"/>
            <ac:picMk id="4" creationId="{85887E28-6795-D6C9-42DD-128CEF236DF9}"/>
          </ac:picMkLst>
        </pc:picChg>
      </pc:sldChg>
      <pc:sldChg chg="addSp delSp modSp add del mod delAnim modAnim">
        <pc:chgData name="FoustB" userId="036fd538-e6a0-4478-b832-b99ce6775b9a" providerId="ADAL" clId="{FB3A2441-21C1-4F3E-A439-B378BA8F0381}" dt="2023-01-06T21:42:44.404" v="3040" actId="47"/>
        <pc:sldMkLst>
          <pc:docMk/>
          <pc:sldMk cId="4099440963" sldId="7486"/>
        </pc:sldMkLst>
        <pc:spChg chg="del">
          <ac:chgData name="FoustB" userId="036fd538-e6a0-4478-b832-b99ce6775b9a" providerId="ADAL" clId="{FB3A2441-21C1-4F3E-A439-B378BA8F0381}" dt="2023-01-05T22:39:47.323" v="367" actId="478"/>
          <ac:spMkLst>
            <pc:docMk/>
            <pc:sldMk cId="4099440963" sldId="7486"/>
            <ac:spMk id="2" creationId="{6BF92BA1-992E-2F30-5F1D-E529B4DE2966}"/>
          </ac:spMkLst>
        </pc:spChg>
        <pc:spChg chg="add mod">
          <ac:chgData name="FoustB" userId="036fd538-e6a0-4478-b832-b99ce6775b9a" providerId="ADAL" clId="{FB3A2441-21C1-4F3E-A439-B378BA8F0381}" dt="2023-01-05T22:42:15.796" v="443" actId="1038"/>
          <ac:spMkLst>
            <pc:docMk/>
            <pc:sldMk cId="4099440963" sldId="7486"/>
            <ac:spMk id="3" creationId="{B9FA28BD-02F9-B0AD-86EE-D1CEDE622453}"/>
          </ac:spMkLst>
        </pc:spChg>
        <pc:spChg chg="add del mod">
          <ac:chgData name="FoustB" userId="036fd538-e6a0-4478-b832-b99ce6775b9a" providerId="ADAL" clId="{FB3A2441-21C1-4F3E-A439-B378BA8F0381}" dt="2023-01-06T21:41:37.879" v="3038" actId="478"/>
          <ac:spMkLst>
            <pc:docMk/>
            <pc:sldMk cId="4099440963" sldId="7486"/>
            <ac:spMk id="4" creationId="{1E2249F4-D4C3-4D1D-D79B-8058566B23D0}"/>
          </ac:spMkLst>
        </pc:spChg>
        <pc:spChg chg="add del mod">
          <ac:chgData name="FoustB" userId="036fd538-e6a0-4478-b832-b99ce6775b9a" providerId="ADAL" clId="{FB3A2441-21C1-4F3E-A439-B378BA8F0381}" dt="2023-01-05T22:42:22.311" v="444" actId="478"/>
          <ac:spMkLst>
            <pc:docMk/>
            <pc:sldMk cId="4099440963" sldId="7486"/>
            <ac:spMk id="5" creationId="{8E1EDEB7-4BDD-69AD-7B7D-E1CEE0475B91}"/>
          </ac:spMkLst>
        </pc:spChg>
        <pc:spChg chg="add del mod">
          <ac:chgData name="FoustB" userId="036fd538-e6a0-4478-b832-b99ce6775b9a" providerId="ADAL" clId="{FB3A2441-21C1-4F3E-A439-B378BA8F0381}" dt="2023-01-06T21:41:39.962" v="3039" actId="478"/>
          <ac:spMkLst>
            <pc:docMk/>
            <pc:sldMk cId="4099440963" sldId="7486"/>
            <ac:spMk id="7" creationId="{DA1C6AAA-51FA-BEBA-1AF2-6DD4002F421F}"/>
          </ac:spMkLst>
        </pc:spChg>
        <pc:spChg chg="mod">
          <ac:chgData name="FoustB" userId="036fd538-e6a0-4478-b832-b99ce6775b9a" providerId="ADAL" clId="{FB3A2441-21C1-4F3E-A439-B378BA8F0381}" dt="2023-01-05T22:33:46.033" v="261" actId="207"/>
          <ac:spMkLst>
            <pc:docMk/>
            <pc:sldMk cId="4099440963" sldId="7486"/>
            <ac:spMk id="10" creationId="{0AB5C816-4A3F-9FBF-C67A-6CA8E558C0A6}"/>
          </ac:spMkLst>
        </pc:spChg>
      </pc:sldChg>
      <pc:sldChg chg="addSp delSp modSp new mod">
        <pc:chgData name="FoustB" userId="036fd538-e6a0-4478-b832-b99ce6775b9a" providerId="ADAL" clId="{FB3A2441-21C1-4F3E-A439-B378BA8F0381}" dt="2023-01-05T23:14:19.401" v="1328" actId="732"/>
        <pc:sldMkLst>
          <pc:docMk/>
          <pc:sldMk cId="3009156156" sldId="7487"/>
        </pc:sldMkLst>
        <pc:spChg chg="del">
          <ac:chgData name="FoustB" userId="036fd538-e6a0-4478-b832-b99ce6775b9a" providerId="ADAL" clId="{FB3A2441-21C1-4F3E-A439-B378BA8F0381}" dt="2023-01-05T23:09:33.304" v="1218" actId="478"/>
          <ac:spMkLst>
            <pc:docMk/>
            <pc:sldMk cId="3009156156" sldId="7487"/>
            <ac:spMk id="2" creationId="{FC9C0B64-12BE-3AD3-043D-385F286758A7}"/>
          </ac:spMkLst>
        </pc:spChg>
        <pc:spChg chg="del">
          <ac:chgData name="FoustB" userId="036fd538-e6a0-4478-b832-b99ce6775b9a" providerId="ADAL" clId="{FB3A2441-21C1-4F3E-A439-B378BA8F0381}" dt="2023-01-05T23:09:36.748" v="1219" actId="478"/>
          <ac:spMkLst>
            <pc:docMk/>
            <pc:sldMk cId="3009156156" sldId="7487"/>
            <ac:spMk id="3" creationId="{3C9BA7F3-C800-E706-00CC-82157FD3C5A1}"/>
          </ac:spMkLst>
        </pc:spChg>
        <pc:spChg chg="add mod">
          <ac:chgData name="FoustB" userId="036fd538-e6a0-4478-b832-b99ce6775b9a" providerId="ADAL" clId="{FB3A2441-21C1-4F3E-A439-B378BA8F0381}" dt="2023-01-05T23:10:00.608" v="1227" actId="207"/>
          <ac:spMkLst>
            <pc:docMk/>
            <pc:sldMk cId="3009156156" sldId="7487"/>
            <ac:spMk id="4" creationId="{FC987B10-F8D9-E3F6-411C-51062EC8D4B3}"/>
          </ac:spMkLst>
        </pc:spChg>
        <pc:picChg chg="add mod ord modCrop">
          <ac:chgData name="FoustB" userId="036fd538-e6a0-4478-b832-b99ce6775b9a" providerId="ADAL" clId="{FB3A2441-21C1-4F3E-A439-B378BA8F0381}" dt="2023-01-05T23:14:19.401" v="1328" actId="732"/>
          <ac:picMkLst>
            <pc:docMk/>
            <pc:sldMk cId="3009156156" sldId="7487"/>
            <ac:picMk id="5" creationId="{F196D8CC-6A89-79EF-77C4-AF376CC10644}"/>
          </ac:picMkLst>
        </pc:picChg>
      </pc:sldChg>
      <pc:sldChg chg="addSp delSp modSp add del mod setBg delAnim modAnim">
        <pc:chgData name="FoustB" userId="036fd538-e6a0-4478-b832-b99ce6775b9a" providerId="ADAL" clId="{FB3A2441-21C1-4F3E-A439-B378BA8F0381}" dt="2023-01-05T23:08:52.148" v="1207" actId="47"/>
        <pc:sldMkLst>
          <pc:docMk/>
          <pc:sldMk cId="3287480745" sldId="7487"/>
        </pc:sldMkLst>
        <pc:spChg chg="del">
          <ac:chgData name="FoustB" userId="036fd538-e6a0-4478-b832-b99ce6775b9a" providerId="ADAL" clId="{FB3A2441-21C1-4F3E-A439-B378BA8F0381}" dt="2023-01-05T22:47:26.467" v="540" actId="478"/>
          <ac:spMkLst>
            <pc:docMk/>
            <pc:sldMk cId="3287480745" sldId="7487"/>
            <ac:spMk id="3" creationId="{B9FA28BD-02F9-B0AD-86EE-D1CEDE622453}"/>
          </ac:spMkLst>
        </pc:spChg>
        <pc:spChg chg="del">
          <ac:chgData name="FoustB" userId="036fd538-e6a0-4478-b832-b99ce6775b9a" providerId="ADAL" clId="{FB3A2441-21C1-4F3E-A439-B378BA8F0381}" dt="2023-01-05T22:47:27.950" v="541" actId="478"/>
          <ac:spMkLst>
            <pc:docMk/>
            <pc:sldMk cId="3287480745" sldId="7487"/>
            <ac:spMk id="4" creationId="{1E2249F4-D4C3-4D1D-D79B-8058566B23D0}"/>
          </ac:spMkLst>
        </pc:spChg>
        <pc:spChg chg="add mod">
          <ac:chgData name="FoustB" userId="036fd538-e6a0-4478-b832-b99ce6775b9a" providerId="ADAL" clId="{FB3A2441-21C1-4F3E-A439-B378BA8F0381}" dt="2023-01-05T23:03:43.053" v="1118" actId="207"/>
          <ac:spMkLst>
            <pc:docMk/>
            <pc:sldMk cId="3287480745" sldId="7487"/>
            <ac:spMk id="5" creationId="{DA626F33-EE0D-97A0-DDC1-2141092F9A94}"/>
          </ac:spMkLst>
        </pc:spChg>
        <pc:spChg chg="del">
          <ac:chgData name="FoustB" userId="036fd538-e6a0-4478-b832-b99ce6775b9a" providerId="ADAL" clId="{FB3A2441-21C1-4F3E-A439-B378BA8F0381}" dt="2023-01-05T22:50:27.784" v="561" actId="478"/>
          <ac:spMkLst>
            <pc:docMk/>
            <pc:sldMk cId="3287480745" sldId="7487"/>
            <ac:spMk id="6" creationId="{57F77C70-4D54-23D6-992F-DC300E8DC24A}"/>
          </ac:spMkLst>
        </pc:spChg>
        <pc:spChg chg="del">
          <ac:chgData name="FoustB" userId="036fd538-e6a0-4478-b832-b99ce6775b9a" providerId="ADAL" clId="{FB3A2441-21C1-4F3E-A439-B378BA8F0381}" dt="2023-01-05T22:47:29.354" v="542" actId="478"/>
          <ac:spMkLst>
            <pc:docMk/>
            <pc:sldMk cId="3287480745" sldId="7487"/>
            <ac:spMk id="7" creationId="{DA1C6AAA-51FA-BEBA-1AF2-6DD4002F421F}"/>
          </ac:spMkLst>
        </pc:spChg>
        <pc:spChg chg="add mod ord">
          <ac:chgData name="FoustB" userId="036fd538-e6a0-4478-b832-b99ce6775b9a" providerId="ADAL" clId="{FB3A2441-21C1-4F3E-A439-B378BA8F0381}" dt="2023-01-05T23:08:30.108" v="1205" actId="166"/>
          <ac:spMkLst>
            <pc:docMk/>
            <pc:sldMk cId="3287480745" sldId="7487"/>
            <ac:spMk id="8" creationId="{E4FA1051-77DA-0C78-DB5E-003493153D7E}"/>
          </ac:spMkLst>
        </pc:spChg>
        <pc:spChg chg="del mod">
          <ac:chgData name="FoustB" userId="036fd538-e6a0-4478-b832-b99ce6775b9a" providerId="ADAL" clId="{FB3A2441-21C1-4F3E-A439-B378BA8F0381}" dt="2023-01-05T22:53:02.929" v="568" actId="478"/>
          <ac:spMkLst>
            <pc:docMk/>
            <pc:sldMk cId="3287480745" sldId="7487"/>
            <ac:spMk id="10" creationId="{0AB5C816-4A3F-9FBF-C67A-6CA8E558C0A6}"/>
          </ac:spMkLst>
        </pc:spChg>
        <pc:spChg chg="add">
          <ac:chgData name="FoustB" userId="036fd538-e6a0-4478-b832-b99ce6775b9a" providerId="ADAL" clId="{FB3A2441-21C1-4F3E-A439-B378BA8F0381}" dt="2023-01-05T22:51:11.361" v="563" actId="26606"/>
          <ac:spMkLst>
            <pc:docMk/>
            <pc:sldMk cId="3287480745" sldId="7487"/>
            <ac:spMk id="15" creationId="{04812C46-200A-4DEB-A05E-3ED6C68C2387}"/>
          </ac:spMkLst>
        </pc:spChg>
        <pc:spChg chg="add">
          <ac:chgData name="FoustB" userId="036fd538-e6a0-4478-b832-b99ce6775b9a" providerId="ADAL" clId="{FB3A2441-21C1-4F3E-A439-B378BA8F0381}" dt="2023-01-05T22:51:11.361" v="563" actId="26606"/>
          <ac:spMkLst>
            <pc:docMk/>
            <pc:sldMk cId="3287480745" sldId="7487"/>
            <ac:spMk id="17" creationId="{D1EA859B-E555-4109-94F3-6700E046E008}"/>
          </ac:spMkLst>
        </pc:spChg>
        <pc:picChg chg="add mod ord">
          <ac:chgData name="FoustB" userId="036fd538-e6a0-4478-b832-b99ce6775b9a" providerId="ADAL" clId="{FB3A2441-21C1-4F3E-A439-B378BA8F0381}" dt="2023-01-05T23:08:35.424" v="1206" actId="166"/>
          <ac:picMkLst>
            <pc:docMk/>
            <pc:sldMk cId="3287480745" sldId="7487"/>
            <ac:picMk id="2" creationId="{C6426088-35F2-AB41-B9B2-0FB2AAE8D838}"/>
          </ac:picMkLst>
        </pc:picChg>
        <pc:picChg chg="del">
          <ac:chgData name="FoustB" userId="036fd538-e6a0-4478-b832-b99ce6775b9a" providerId="ADAL" clId="{FB3A2441-21C1-4F3E-A439-B378BA8F0381}" dt="2023-01-05T22:50:23.415" v="560" actId="478"/>
          <ac:picMkLst>
            <pc:docMk/>
            <pc:sldMk cId="3287480745" sldId="7487"/>
            <ac:picMk id="12292" creationId="{5274EA44-6C01-4426-B74B-5B62DA852275}"/>
          </ac:picMkLst>
        </pc:picChg>
      </pc:sldChg>
      <pc:sldChg chg="add del">
        <pc:chgData name="FoustB" userId="036fd538-e6a0-4478-b832-b99ce6775b9a" providerId="ADAL" clId="{FB3A2441-21C1-4F3E-A439-B378BA8F0381}" dt="2023-01-05T22:49:35.212" v="552"/>
        <pc:sldMkLst>
          <pc:docMk/>
          <pc:sldMk cId="788925567" sldId="7488"/>
        </pc:sldMkLst>
      </pc:sldChg>
      <pc:sldChg chg="new del setBg">
        <pc:chgData name="FoustB" userId="036fd538-e6a0-4478-b832-b99ce6775b9a" providerId="ADAL" clId="{FB3A2441-21C1-4F3E-A439-B378BA8F0381}" dt="2023-01-07T21:26:35.985" v="4240" actId="47"/>
        <pc:sldMkLst>
          <pc:docMk/>
          <pc:sldMk cId="1810283389" sldId="7488"/>
        </pc:sldMkLst>
      </pc:sldChg>
      <pc:sldChg chg="new del">
        <pc:chgData name="FoustB" userId="036fd538-e6a0-4478-b832-b99ce6775b9a" providerId="ADAL" clId="{FB3A2441-21C1-4F3E-A439-B378BA8F0381}" dt="2023-01-07T21:25:59.185" v="4178" actId="47"/>
        <pc:sldMkLst>
          <pc:docMk/>
          <pc:sldMk cId="1687433038" sldId="7489"/>
        </pc:sldMkLst>
      </pc:sldChg>
      <pc:sldChg chg="modSp add mod">
        <pc:chgData name="FoustB" userId="036fd538-e6a0-4478-b832-b99ce6775b9a" providerId="ADAL" clId="{FB3A2441-21C1-4F3E-A439-B378BA8F0381}" dt="2023-01-05T23:15:03.416" v="1337" actId="207"/>
        <pc:sldMkLst>
          <pc:docMk/>
          <pc:sldMk cId="986322123" sldId="7490"/>
        </pc:sldMkLst>
        <pc:spChg chg="mod">
          <ac:chgData name="FoustB" userId="036fd538-e6a0-4478-b832-b99ce6775b9a" providerId="ADAL" clId="{FB3A2441-21C1-4F3E-A439-B378BA8F0381}" dt="2023-01-05T23:15:03.416" v="1337" actId="207"/>
          <ac:spMkLst>
            <pc:docMk/>
            <pc:sldMk cId="986322123" sldId="7490"/>
            <ac:spMk id="4" creationId="{FC987B10-F8D9-E3F6-411C-51062EC8D4B3}"/>
          </ac:spMkLst>
        </pc:spChg>
      </pc:sldChg>
      <pc:sldChg chg="modSp add mod">
        <pc:chgData name="FoustB" userId="036fd538-e6a0-4478-b832-b99ce6775b9a" providerId="ADAL" clId="{FB3A2441-21C1-4F3E-A439-B378BA8F0381}" dt="2023-01-05T23:15:11.522" v="1340" actId="207"/>
        <pc:sldMkLst>
          <pc:docMk/>
          <pc:sldMk cId="211806264" sldId="7491"/>
        </pc:sldMkLst>
        <pc:spChg chg="mod">
          <ac:chgData name="FoustB" userId="036fd538-e6a0-4478-b832-b99ce6775b9a" providerId="ADAL" clId="{FB3A2441-21C1-4F3E-A439-B378BA8F0381}" dt="2023-01-05T23:15:11.522" v="1340" actId="207"/>
          <ac:spMkLst>
            <pc:docMk/>
            <pc:sldMk cId="211806264" sldId="7491"/>
            <ac:spMk id="4" creationId="{FC987B10-F8D9-E3F6-411C-51062EC8D4B3}"/>
          </ac:spMkLst>
        </pc:spChg>
      </pc:sldChg>
      <pc:sldChg chg="modSp add mod">
        <pc:chgData name="FoustB" userId="036fd538-e6a0-4478-b832-b99ce6775b9a" providerId="ADAL" clId="{FB3A2441-21C1-4F3E-A439-B378BA8F0381}" dt="2023-01-05T23:15:17.566" v="1343" actId="207"/>
        <pc:sldMkLst>
          <pc:docMk/>
          <pc:sldMk cId="809951809" sldId="7492"/>
        </pc:sldMkLst>
        <pc:spChg chg="mod">
          <ac:chgData name="FoustB" userId="036fd538-e6a0-4478-b832-b99ce6775b9a" providerId="ADAL" clId="{FB3A2441-21C1-4F3E-A439-B378BA8F0381}" dt="2023-01-05T23:15:17.566" v="1343" actId="207"/>
          <ac:spMkLst>
            <pc:docMk/>
            <pc:sldMk cId="809951809" sldId="7492"/>
            <ac:spMk id="4" creationId="{FC987B10-F8D9-E3F6-411C-51062EC8D4B3}"/>
          </ac:spMkLst>
        </pc:spChg>
      </pc:sldChg>
      <pc:sldChg chg="addSp modSp add mod modAnim">
        <pc:chgData name="FoustB" userId="036fd538-e6a0-4478-b832-b99ce6775b9a" providerId="ADAL" clId="{FB3A2441-21C1-4F3E-A439-B378BA8F0381}" dt="2023-01-07T18:10:14.382" v="3381" actId="207"/>
        <pc:sldMkLst>
          <pc:docMk/>
          <pc:sldMk cId="816337247" sldId="7493"/>
        </pc:sldMkLst>
        <pc:spChg chg="add mod">
          <ac:chgData name="FoustB" userId="036fd538-e6a0-4478-b832-b99ce6775b9a" providerId="ADAL" clId="{FB3A2441-21C1-4F3E-A439-B378BA8F0381}" dt="2023-01-07T18:10:14.382" v="3381" actId="207"/>
          <ac:spMkLst>
            <pc:docMk/>
            <pc:sldMk cId="816337247" sldId="7493"/>
            <ac:spMk id="2" creationId="{E54CFFC9-D565-3BA9-E996-9D7FDDB46F04}"/>
          </ac:spMkLst>
        </pc:spChg>
        <pc:spChg chg="mod">
          <ac:chgData name="FoustB" userId="036fd538-e6a0-4478-b832-b99ce6775b9a" providerId="ADAL" clId="{FB3A2441-21C1-4F3E-A439-B378BA8F0381}" dt="2023-01-05T23:15:26.608" v="1347" actId="207"/>
          <ac:spMkLst>
            <pc:docMk/>
            <pc:sldMk cId="816337247" sldId="7493"/>
            <ac:spMk id="4" creationId="{FC987B10-F8D9-E3F6-411C-51062EC8D4B3}"/>
          </ac:spMkLst>
        </pc:spChg>
      </pc:sldChg>
      <pc:sldChg chg="modSp add mod modAnim">
        <pc:chgData name="FoustB" userId="036fd538-e6a0-4478-b832-b99ce6775b9a" providerId="ADAL" clId="{FB3A2441-21C1-4F3E-A439-B378BA8F0381}" dt="2023-01-07T18:10:08.188" v="3380" actId="207"/>
        <pc:sldMkLst>
          <pc:docMk/>
          <pc:sldMk cId="185007982" sldId="7494"/>
        </pc:sldMkLst>
        <pc:spChg chg="mod">
          <ac:chgData name="FoustB" userId="036fd538-e6a0-4478-b832-b99ce6775b9a" providerId="ADAL" clId="{FB3A2441-21C1-4F3E-A439-B378BA8F0381}" dt="2023-01-07T18:10:08.188" v="3380" actId="207"/>
          <ac:spMkLst>
            <pc:docMk/>
            <pc:sldMk cId="185007982" sldId="7494"/>
            <ac:spMk id="2" creationId="{E54CFFC9-D565-3BA9-E996-9D7FDDB46F04}"/>
          </ac:spMkLst>
        </pc:spChg>
      </pc:sldChg>
      <pc:sldChg chg="modSp add mod">
        <pc:chgData name="FoustB" userId="036fd538-e6a0-4478-b832-b99ce6775b9a" providerId="ADAL" clId="{FB3A2441-21C1-4F3E-A439-B378BA8F0381}" dt="2023-01-07T18:10:02.622" v="3379" actId="207"/>
        <pc:sldMkLst>
          <pc:docMk/>
          <pc:sldMk cId="2512024903" sldId="7495"/>
        </pc:sldMkLst>
        <pc:spChg chg="mod">
          <ac:chgData name="FoustB" userId="036fd538-e6a0-4478-b832-b99ce6775b9a" providerId="ADAL" clId="{FB3A2441-21C1-4F3E-A439-B378BA8F0381}" dt="2023-01-07T18:10:02.622" v="3379" actId="207"/>
          <ac:spMkLst>
            <pc:docMk/>
            <pc:sldMk cId="2512024903" sldId="7495"/>
            <ac:spMk id="2" creationId="{E54CFFC9-D565-3BA9-E996-9D7FDDB46F04}"/>
          </ac:spMkLst>
        </pc:spChg>
      </pc:sldChg>
      <pc:sldChg chg="modSp add mod">
        <pc:chgData name="FoustB" userId="036fd538-e6a0-4478-b832-b99ce6775b9a" providerId="ADAL" clId="{FB3A2441-21C1-4F3E-A439-B378BA8F0381}" dt="2023-01-07T18:09:58.183" v="3378" actId="207"/>
        <pc:sldMkLst>
          <pc:docMk/>
          <pc:sldMk cId="2527237968" sldId="7496"/>
        </pc:sldMkLst>
        <pc:spChg chg="mod">
          <ac:chgData name="FoustB" userId="036fd538-e6a0-4478-b832-b99ce6775b9a" providerId="ADAL" clId="{FB3A2441-21C1-4F3E-A439-B378BA8F0381}" dt="2023-01-07T18:09:58.183" v="3378" actId="207"/>
          <ac:spMkLst>
            <pc:docMk/>
            <pc:sldMk cId="2527237968" sldId="7496"/>
            <ac:spMk id="2" creationId="{E54CFFC9-D565-3BA9-E996-9D7FDDB46F04}"/>
          </ac:spMkLst>
        </pc:spChg>
      </pc:sldChg>
      <pc:sldChg chg="addSp delSp modSp add mod modAnim">
        <pc:chgData name="FoustB" userId="036fd538-e6a0-4478-b832-b99ce6775b9a" providerId="ADAL" clId="{FB3A2441-21C1-4F3E-A439-B378BA8F0381}" dt="2023-01-07T18:10:59.073" v="3388"/>
        <pc:sldMkLst>
          <pc:docMk/>
          <pc:sldMk cId="1275519573" sldId="7497"/>
        </pc:sldMkLst>
        <pc:spChg chg="mod">
          <ac:chgData name="FoustB" userId="036fd538-e6a0-4478-b832-b99ce6775b9a" providerId="ADAL" clId="{FB3A2441-21C1-4F3E-A439-B378BA8F0381}" dt="2023-01-07T18:09:52.904" v="3377" actId="207"/>
          <ac:spMkLst>
            <pc:docMk/>
            <pc:sldMk cId="1275519573" sldId="7497"/>
            <ac:spMk id="2" creationId="{E54CFFC9-D565-3BA9-E996-9D7FDDB46F04}"/>
          </ac:spMkLst>
        </pc:spChg>
        <pc:spChg chg="add del mod">
          <ac:chgData name="FoustB" userId="036fd538-e6a0-4478-b832-b99ce6775b9a" providerId="ADAL" clId="{FB3A2441-21C1-4F3E-A439-B378BA8F0381}" dt="2023-01-07T18:10:53.553" v="3385" actId="478"/>
          <ac:spMkLst>
            <pc:docMk/>
            <pc:sldMk cId="1275519573" sldId="7497"/>
            <ac:spMk id="3" creationId="{41102FD9-F1B0-49E1-CE31-ECDDA9D839D0}"/>
          </ac:spMkLst>
        </pc:spChg>
        <pc:spChg chg="add mod">
          <ac:chgData name="FoustB" userId="036fd538-e6a0-4478-b832-b99ce6775b9a" providerId="ADAL" clId="{FB3A2441-21C1-4F3E-A439-B378BA8F0381}" dt="2023-01-07T18:10:54.126" v="3386"/>
          <ac:spMkLst>
            <pc:docMk/>
            <pc:sldMk cId="1275519573" sldId="7497"/>
            <ac:spMk id="6" creationId="{5CD178F7-3A0E-232A-34DF-BEBE962926B1}"/>
          </ac:spMkLst>
        </pc:spChg>
      </pc:sldChg>
      <pc:sldChg chg="addSp modSp add mod modAnim">
        <pc:chgData name="FoustB" userId="036fd538-e6a0-4478-b832-b99ce6775b9a" providerId="ADAL" clId="{FB3A2441-21C1-4F3E-A439-B378BA8F0381}" dt="2023-01-07T18:11:54.483" v="3430" actId="20577"/>
        <pc:sldMkLst>
          <pc:docMk/>
          <pc:sldMk cId="2018328132" sldId="7498"/>
        </pc:sldMkLst>
        <pc:spChg chg="mod">
          <ac:chgData name="FoustB" userId="036fd538-e6a0-4478-b832-b99ce6775b9a" providerId="ADAL" clId="{FB3A2441-21C1-4F3E-A439-B378BA8F0381}" dt="2023-01-07T18:11:54.483" v="3430" actId="20577"/>
          <ac:spMkLst>
            <pc:docMk/>
            <pc:sldMk cId="2018328132" sldId="7498"/>
            <ac:spMk id="2" creationId="{E54CFFC9-D565-3BA9-E996-9D7FDDB46F04}"/>
          </ac:spMkLst>
        </pc:spChg>
        <pc:spChg chg="mod">
          <ac:chgData name="FoustB" userId="036fd538-e6a0-4478-b832-b99ce6775b9a" providerId="ADAL" clId="{FB3A2441-21C1-4F3E-A439-B378BA8F0381}" dt="2023-01-06T03:36:29.500" v="1832" actId="14100"/>
          <ac:spMkLst>
            <pc:docMk/>
            <pc:sldMk cId="2018328132" sldId="7498"/>
            <ac:spMk id="3" creationId="{41102FD9-F1B0-49E1-CE31-ECDDA9D839D0}"/>
          </ac:spMkLst>
        </pc:spChg>
        <pc:spChg chg="add mod">
          <ac:chgData name="FoustB" userId="036fd538-e6a0-4478-b832-b99ce6775b9a" providerId="ADAL" clId="{FB3A2441-21C1-4F3E-A439-B378BA8F0381}" dt="2023-01-07T18:11:13.292" v="3389" actId="207"/>
          <ac:spMkLst>
            <pc:docMk/>
            <pc:sldMk cId="2018328132" sldId="7498"/>
            <ac:spMk id="6" creationId="{8D4240AB-53AC-206B-02D5-8BAD11F7A580}"/>
          </ac:spMkLst>
        </pc:spChg>
      </pc:sldChg>
      <pc:sldChg chg="addSp delSp modSp add del mod delAnim modAnim">
        <pc:chgData name="FoustB" userId="036fd538-e6a0-4478-b832-b99ce6775b9a" providerId="ADAL" clId="{FB3A2441-21C1-4F3E-A439-B378BA8F0381}" dt="2023-01-07T16:08:21.876" v="3232" actId="47"/>
        <pc:sldMkLst>
          <pc:docMk/>
          <pc:sldMk cId="2539247138" sldId="7499"/>
        </pc:sldMkLst>
        <pc:spChg chg="del">
          <ac:chgData name="FoustB" userId="036fd538-e6a0-4478-b832-b99ce6775b9a" providerId="ADAL" clId="{FB3A2441-21C1-4F3E-A439-B378BA8F0381}" dt="2023-01-06T03:34:48.073" v="1805" actId="478"/>
          <ac:spMkLst>
            <pc:docMk/>
            <pc:sldMk cId="2539247138" sldId="7499"/>
            <ac:spMk id="2" creationId="{E54CFFC9-D565-3BA9-E996-9D7FDDB46F04}"/>
          </ac:spMkLst>
        </pc:spChg>
        <pc:spChg chg="del">
          <ac:chgData name="FoustB" userId="036fd538-e6a0-4478-b832-b99ce6775b9a" providerId="ADAL" clId="{FB3A2441-21C1-4F3E-A439-B378BA8F0381}" dt="2023-01-06T03:34:46.387" v="1804" actId="478"/>
          <ac:spMkLst>
            <pc:docMk/>
            <pc:sldMk cId="2539247138" sldId="7499"/>
            <ac:spMk id="3" creationId="{41102FD9-F1B0-49E1-CE31-ECDDA9D839D0}"/>
          </ac:spMkLst>
        </pc:spChg>
        <pc:spChg chg="add del mod">
          <ac:chgData name="FoustB" userId="036fd538-e6a0-4478-b832-b99ce6775b9a" providerId="ADAL" clId="{FB3A2441-21C1-4F3E-A439-B378BA8F0381}" dt="2023-01-06T03:40:09.342" v="1986" actId="478"/>
          <ac:spMkLst>
            <pc:docMk/>
            <pc:sldMk cId="2539247138" sldId="7499"/>
            <ac:spMk id="7" creationId="{FAED3854-9EBC-D351-133C-E94C94BE040E}"/>
          </ac:spMkLst>
        </pc:spChg>
        <pc:spChg chg="add del mod">
          <ac:chgData name="FoustB" userId="036fd538-e6a0-4478-b832-b99ce6775b9a" providerId="ADAL" clId="{FB3A2441-21C1-4F3E-A439-B378BA8F0381}" dt="2023-01-06T03:36:34.525" v="1833" actId="478"/>
          <ac:spMkLst>
            <pc:docMk/>
            <pc:sldMk cId="2539247138" sldId="7499"/>
            <ac:spMk id="8" creationId="{C76ADB66-8E0E-7334-1F04-042CCA93D554}"/>
          </ac:spMkLst>
        </pc:spChg>
        <pc:spChg chg="add mod">
          <ac:chgData name="FoustB" userId="036fd538-e6a0-4478-b832-b99ce6775b9a" providerId="ADAL" clId="{FB3A2441-21C1-4F3E-A439-B378BA8F0381}" dt="2023-01-06T03:36:34.879" v="1834"/>
          <ac:spMkLst>
            <pc:docMk/>
            <pc:sldMk cId="2539247138" sldId="7499"/>
            <ac:spMk id="9" creationId="{EA5EEF16-8953-A72E-4CB5-5359D0F88CE9}"/>
          </ac:spMkLst>
        </pc:spChg>
        <pc:spChg chg="add mod">
          <ac:chgData name="FoustB" userId="036fd538-e6a0-4478-b832-b99ce6775b9a" providerId="ADAL" clId="{FB3A2441-21C1-4F3E-A439-B378BA8F0381}" dt="2023-01-06T03:40:09.611" v="1987"/>
          <ac:spMkLst>
            <pc:docMk/>
            <pc:sldMk cId="2539247138" sldId="7499"/>
            <ac:spMk id="10" creationId="{97E4C244-B200-1F14-276E-E03AF526B8C3}"/>
          </ac:spMkLst>
        </pc:spChg>
      </pc:sldChg>
      <pc:sldChg chg="addSp delSp modSp add mod modAnim">
        <pc:chgData name="FoustB" userId="036fd538-e6a0-4478-b832-b99ce6775b9a" providerId="ADAL" clId="{FB3A2441-21C1-4F3E-A439-B378BA8F0381}" dt="2023-01-07T18:12:29.784" v="3434" actId="166"/>
        <pc:sldMkLst>
          <pc:docMk/>
          <pc:sldMk cId="3695814955" sldId="7500"/>
        </pc:sldMkLst>
        <pc:spChg chg="add mod">
          <ac:chgData name="FoustB" userId="036fd538-e6a0-4478-b832-b99ce6775b9a" providerId="ADAL" clId="{FB3A2441-21C1-4F3E-A439-B378BA8F0381}" dt="2023-01-07T18:12:15.027" v="3431" actId="1076"/>
          <ac:spMkLst>
            <pc:docMk/>
            <pc:sldMk cId="3695814955" sldId="7500"/>
            <ac:spMk id="2" creationId="{FF555A95-23C2-6985-B82F-00127E8B36A1}"/>
          </ac:spMkLst>
        </pc:spChg>
        <pc:spChg chg="add mod ord">
          <ac:chgData name="FoustB" userId="036fd538-e6a0-4478-b832-b99ce6775b9a" providerId="ADAL" clId="{FB3A2441-21C1-4F3E-A439-B378BA8F0381}" dt="2023-01-07T18:12:29.784" v="3434" actId="166"/>
          <ac:spMkLst>
            <pc:docMk/>
            <pc:sldMk cId="3695814955" sldId="7500"/>
            <ac:spMk id="3" creationId="{866DF7E3-5898-3429-A48F-06E148D75516}"/>
          </ac:spMkLst>
        </pc:spChg>
        <pc:spChg chg="mod">
          <ac:chgData name="FoustB" userId="036fd538-e6a0-4478-b832-b99ce6775b9a" providerId="ADAL" clId="{FB3A2441-21C1-4F3E-A439-B378BA8F0381}" dt="2023-01-07T18:11:20.273" v="3390" actId="207"/>
          <ac:spMkLst>
            <pc:docMk/>
            <pc:sldMk cId="3695814955" sldId="7500"/>
            <ac:spMk id="6" creationId="{8D4240AB-53AC-206B-02D5-8BAD11F7A580}"/>
          </ac:spMkLst>
        </pc:spChg>
        <pc:spChg chg="del">
          <ac:chgData name="FoustB" userId="036fd538-e6a0-4478-b832-b99ce6775b9a" providerId="ADAL" clId="{FB3A2441-21C1-4F3E-A439-B378BA8F0381}" dt="2023-01-06T03:36:44.419" v="1837" actId="478"/>
          <ac:spMkLst>
            <pc:docMk/>
            <pc:sldMk cId="3695814955" sldId="7500"/>
            <ac:spMk id="7" creationId="{FAED3854-9EBC-D351-133C-E94C94BE040E}"/>
          </ac:spMkLst>
        </pc:spChg>
        <pc:spChg chg="add mod">
          <ac:chgData name="FoustB" userId="036fd538-e6a0-4478-b832-b99ce6775b9a" providerId="ADAL" clId="{FB3A2441-21C1-4F3E-A439-B378BA8F0381}" dt="2023-01-07T18:12:25.852" v="3433" actId="14100"/>
          <ac:spMkLst>
            <pc:docMk/>
            <pc:sldMk cId="3695814955" sldId="7500"/>
            <ac:spMk id="8" creationId="{49D06CFC-7DC6-254C-5A65-96EEB03157D0}"/>
          </ac:spMkLst>
        </pc:spChg>
      </pc:sldChg>
      <pc:sldChg chg="addSp delSp modSp add mod modAnim">
        <pc:chgData name="FoustB" userId="036fd538-e6a0-4478-b832-b99ce6775b9a" providerId="ADAL" clId="{FB3A2441-21C1-4F3E-A439-B378BA8F0381}" dt="2023-01-07T18:13:05.353" v="3440" actId="1076"/>
        <pc:sldMkLst>
          <pc:docMk/>
          <pc:sldMk cId="1579802281" sldId="7501"/>
        </pc:sldMkLst>
        <pc:spChg chg="mod">
          <ac:chgData name="FoustB" userId="036fd538-e6a0-4478-b832-b99ce6775b9a" providerId="ADAL" clId="{FB3A2441-21C1-4F3E-A439-B378BA8F0381}" dt="2023-01-07T18:13:01.982" v="3439" actId="1076"/>
          <ac:spMkLst>
            <pc:docMk/>
            <pc:sldMk cId="1579802281" sldId="7501"/>
            <ac:spMk id="2" creationId="{FF555A95-23C2-6985-B82F-00127E8B36A1}"/>
          </ac:spMkLst>
        </pc:spChg>
        <pc:spChg chg="mod ord">
          <ac:chgData name="FoustB" userId="036fd538-e6a0-4478-b832-b99ce6775b9a" providerId="ADAL" clId="{FB3A2441-21C1-4F3E-A439-B378BA8F0381}" dt="2023-01-07T18:13:05.353" v="3440" actId="1076"/>
          <ac:spMkLst>
            <pc:docMk/>
            <pc:sldMk cId="1579802281" sldId="7501"/>
            <ac:spMk id="3" creationId="{866DF7E3-5898-3429-A48F-06E148D75516}"/>
          </ac:spMkLst>
        </pc:spChg>
        <pc:spChg chg="mod">
          <ac:chgData name="FoustB" userId="036fd538-e6a0-4478-b832-b99ce6775b9a" providerId="ADAL" clId="{FB3A2441-21C1-4F3E-A439-B378BA8F0381}" dt="2023-01-07T18:11:24.863" v="3391" actId="207"/>
          <ac:spMkLst>
            <pc:docMk/>
            <pc:sldMk cId="1579802281" sldId="7501"/>
            <ac:spMk id="6" creationId="{8D4240AB-53AC-206B-02D5-8BAD11F7A580}"/>
          </ac:spMkLst>
        </pc:spChg>
        <pc:spChg chg="add mod">
          <ac:chgData name="FoustB" userId="036fd538-e6a0-4478-b832-b99ce6775b9a" providerId="ADAL" clId="{FB3A2441-21C1-4F3E-A439-B378BA8F0381}" dt="2023-01-07T18:12:53.342" v="3436"/>
          <ac:spMkLst>
            <pc:docMk/>
            <pc:sldMk cId="1579802281" sldId="7501"/>
            <ac:spMk id="7" creationId="{6FCEC693-F7F2-623A-4F0F-A9AA9AA933A7}"/>
          </ac:spMkLst>
        </pc:spChg>
        <pc:spChg chg="del">
          <ac:chgData name="FoustB" userId="036fd538-e6a0-4478-b832-b99ce6775b9a" providerId="ADAL" clId="{FB3A2441-21C1-4F3E-A439-B378BA8F0381}" dt="2023-01-07T18:12:52.995" v="3435" actId="478"/>
          <ac:spMkLst>
            <pc:docMk/>
            <pc:sldMk cId="1579802281" sldId="7501"/>
            <ac:spMk id="8" creationId="{49D06CFC-7DC6-254C-5A65-96EEB03157D0}"/>
          </ac:spMkLst>
        </pc:spChg>
      </pc:sldChg>
      <pc:sldChg chg="addSp delSp modSp add mod delAnim modAnim">
        <pc:chgData name="FoustB" userId="036fd538-e6a0-4478-b832-b99ce6775b9a" providerId="ADAL" clId="{FB3A2441-21C1-4F3E-A439-B378BA8F0381}" dt="2023-01-07T18:13:36.979" v="3455" actId="14100"/>
        <pc:sldMkLst>
          <pc:docMk/>
          <pc:sldMk cId="1607062365" sldId="7502"/>
        </pc:sldMkLst>
        <pc:spChg chg="del">
          <ac:chgData name="FoustB" userId="036fd538-e6a0-4478-b832-b99ce6775b9a" providerId="ADAL" clId="{FB3A2441-21C1-4F3E-A439-B378BA8F0381}" dt="2023-01-06T03:42:37.064" v="2102" actId="478"/>
          <ac:spMkLst>
            <pc:docMk/>
            <pc:sldMk cId="1607062365" sldId="7502"/>
            <ac:spMk id="2" creationId="{FF555A95-23C2-6985-B82F-00127E8B36A1}"/>
          </ac:spMkLst>
        </pc:spChg>
        <pc:spChg chg="del">
          <ac:chgData name="FoustB" userId="036fd538-e6a0-4478-b832-b99ce6775b9a" providerId="ADAL" clId="{FB3A2441-21C1-4F3E-A439-B378BA8F0381}" dt="2023-01-06T03:42:34.390" v="2101" actId="478"/>
          <ac:spMkLst>
            <pc:docMk/>
            <pc:sldMk cId="1607062365" sldId="7502"/>
            <ac:spMk id="3" creationId="{866DF7E3-5898-3429-A48F-06E148D75516}"/>
          </ac:spMkLst>
        </pc:spChg>
        <pc:spChg chg="mod">
          <ac:chgData name="FoustB" userId="036fd538-e6a0-4478-b832-b99ce6775b9a" providerId="ADAL" clId="{FB3A2441-21C1-4F3E-A439-B378BA8F0381}" dt="2023-01-07T18:11:35.896" v="3418" actId="207"/>
          <ac:spMkLst>
            <pc:docMk/>
            <pc:sldMk cId="1607062365" sldId="7502"/>
            <ac:spMk id="6" creationId="{8D4240AB-53AC-206B-02D5-8BAD11F7A580}"/>
          </ac:spMkLst>
        </pc:spChg>
        <pc:spChg chg="add mod">
          <ac:chgData name="FoustB" userId="036fd538-e6a0-4478-b832-b99ce6775b9a" providerId="ADAL" clId="{FB3A2441-21C1-4F3E-A439-B378BA8F0381}" dt="2023-01-07T18:13:36.979" v="3455" actId="14100"/>
          <ac:spMkLst>
            <pc:docMk/>
            <pc:sldMk cId="1607062365" sldId="7502"/>
            <ac:spMk id="7" creationId="{18EDE386-C28E-0DF9-2413-A14DDD118708}"/>
          </ac:spMkLst>
        </pc:spChg>
        <pc:spChg chg="del">
          <ac:chgData name="FoustB" userId="036fd538-e6a0-4478-b832-b99ce6775b9a" providerId="ADAL" clId="{FB3A2441-21C1-4F3E-A439-B378BA8F0381}" dt="2023-01-06T03:42:32.783" v="2100" actId="478"/>
          <ac:spMkLst>
            <pc:docMk/>
            <pc:sldMk cId="1607062365" sldId="7502"/>
            <ac:spMk id="8" creationId="{49D06CFC-7DC6-254C-5A65-96EEB03157D0}"/>
          </ac:spMkLst>
        </pc:spChg>
        <pc:spChg chg="del mod">
          <ac:chgData name="FoustB" userId="036fd538-e6a0-4478-b832-b99ce6775b9a" providerId="ADAL" clId="{FB3A2441-21C1-4F3E-A439-B378BA8F0381}" dt="2023-01-06T03:42:41.624" v="2104" actId="478"/>
          <ac:spMkLst>
            <pc:docMk/>
            <pc:sldMk cId="1607062365" sldId="7502"/>
            <ac:spMk id="9" creationId="{EA5EEF16-8953-A72E-4CB5-5359D0F88CE9}"/>
          </ac:spMkLst>
        </pc:spChg>
        <pc:spChg chg="add mod">
          <ac:chgData name="FoustB" userId="036fd538-e6a0-4478-b832-b99ce6775b9a" providerId="ADAL" clId="{FB3A2441-21C1-4F3E-A439-B378BA8F0381}" dt="2023-01-06T03:44:20.454" v="2204" actId="1076"/>
          <ac:spMkLst>
            <pc:docMk/>
            <pc:sldMk cId="1607062365" sldId="7502"/>
            <ac:spMk id="10" creationId="{5563ACA6-B2B2-25B5-0A97-C73B656D2FF2}"/>
          </ac:spMkLst>
        </pc:spChg>
      </pc:sldChg>
      <pc:sldChg chg="modSp add del mod">
        <pc:chgData name="FoustB" userId="036fd538-e6a0-4478-b832-b99ce6775b9a" providerId="ADAL" clId="{FB3A2441-21C1-4F3E-A439-B378BA8F0381}" dt="2023-01-07T18:14:48.199" v="3472" actId="14100"/>
        <pc:sldMkLst>
          <pc:docMk/>
          <pc:sldMk cId="1325760216" sldId="7503"/>
        </pc:sldMkLst>
        <pc:spChg chg="mod">
          <ac:chgData name="FoustB" userId="036fd538-e6a0-4478-b832-b99ce6775b9a" providerId="ADAL" clId="{FB3A2441-21C1-4F3E-A439-B378BA8F0381}" dt="2023-01-07T18:11:41.170" v="3419" actId="207"/>
          <ac:spMkLst>
            <pc:docMk/>
            <pc:sldMk cId="1325760216" sldId="7503"/>
            <ac:spMk id="6" creationId="{8D4240AB-53AC-206B-02D5-8BAD11F7A580}"/>
          </ac:spMkLst>
        </pc:spChg>
        <pc:spChg chg="mod">
          <ac:chgData name="FoustB" userId="036fd538-e6a0-4478-b832-b99ce6775b9a" providerId="ADAL" clId="{FB3A2441-21C1-4F3E-A439-B378BA8F0381}" dt="2023-01-07T18:14:48.199" v="3472" actId="14100"/>
          <ac:spMkLst>
            <pc:docMk/>
            <pc:sldMk cId="1325760216" sldId="7503"/>
            <ac:spMk id="7" creationId="{18EDE386-C28E-0DF9-2413-A14DDD118708}"/>
          </ac:spMkLst>
        </pc:spChg>
        <pc:spChg chg="mod">
          <ac:chgData name="FoustB" userId="036fd538-e6a0-4478-b832-b99ce6775b9a" providerId="ADAL" clId="{FB3A2441-21C1-4F3E-A439-B378BA8F0381}" dt="2023-01-06T03:51:51.519" v="2319" actId="1076"/>
          <ac:spMkLst>
            <pc:docMk/>
            <pc:sldMk cId="1325760216" sldId="7503"/>
            <ac:spMk id="10" creationId="{5563ACA6-B2B2-25B5-0A97-C73B656D2FF2}"/>
          </ac:spMkLst>
        </pc:spChg>
      </pc:sldChg>
      <pc:sldChg chg="delSp modSp add mod delAnim modAnim">
        <pc:chgData name="FoustB" userId="036fd538-e6a0-4478-b832-b99ce6775b9a" providerId="ADAL" clId="{FB3A2441-21C1-4F3E-A439-B378BA8F0381}" dt="2023-01-07T18:17:16.554" v="3545" actId="207"/>
        <pc:sldMkLst>
          <pc:docMk/>
          <pc:sldMk cId="3038450935" sldId="7504"/>
        </pc:sldMkLst>
        <pc:spChg chg="del">
          <ac:chgData name="FoustB" userId="036fd538-e6a0-4478-b832-b99ce6775b9a" providerId="ADAL" clId="{FB3A2441-21C1-4F3E-A439-B378BA8F0381}" dt="2023-01-06T04:02:25.314" v="2747" actId="478"/>
          <ac:spMkLst>
            <pc:docMk/>
            <pc:sldMk cId="3038450935" sldId="7504"/>
            <ac:spMk id="6" creationId="{8D4240AB-53AC-206B-02D5-8BAD11F7A580}"/>
          </ac:spMkLst>
        </pc:spChg>
        <pc:spChg chg="del">
          <ac:chgData name="FoustB" userId="036fd538-e6a0-4478-b832-b99ce6775b9a" providerId="ADAL" clId="{FB3A2441-21C1-4F3E-A439-B378BA8F0381}" dt="2023-01-06T03:52:41.631" v="2321" actId="478"/>
          <ac:spMkLst>
            <pc:docMk/>
            <pc:sldMk cId="3038450935" sldId="7504"/>
            <ac:spMk id="7" creationId="{18EDE386-C28E-0DF9-2413-A14DDD118708}"/>
          </ac:spMkLst>
        </pc:spChg>
        <pc:spChg chg="mod">
          <ac:chgData name="FoustB" userId="036fd538-e6a0-4478-b832-b99ce6775b9a" providerId="ADAL" clId="{FB3A2441-21C1-4F3E-A439-B378BA8F0381}" dt="2023-01-07T18:17:16.554" v="3545" actId="207"/>
          <ac:spMkLst>
            <pc:docMk/>
            <pc:sldMk cId="3038450935" sldId="7504"/>
            <ac:spMk id="10" creationId="{5563ACA6-B2B2-25B5-0A97-C73B656D2FF2}"/>
          </ac:spMkLst>
        </pc:spChg>
        <pc:picChg chg="mod">
          <ac:chgData name="FoustB" userId="036fd538-e6a0-4478-b832-b99ce6775b9a" providerId="ADAL" clId="{FB3A2441-21C1-4F3E-A439-B378BA8F0381}" dt="2023-01-07T18:16:24.061" v="3504" actId="14100"/>
          <ac:picMkLst>
            <pc:docMk/>
            <pc:sldMk cId="3038450935" sldId="7504"/>
            <ac:picMk id="5" creationId="{F196D8CC-6A89-79EF-77C4-AF376CC10644}"/>
          </ac:picMkLst>
        </pc:picChg>
      </pc:sldChg>
      <pc:sldChg chg="addSp delSp modSp add del mod modAnim">
        <pc:chgData name="FoustB" userId="036fd538-e6a0-4478-b832-b99ce6775b9a" providerId="ADAL" clId="{FB3A2441-21C1-4F3E-A439-B378BA8F0381}" dt="2023-01-07T18:19:04.720" v="3561" actId="47"/>
        <pc:sldMkLst>
          <pc:docMk/>
          <pc:sldMk cId="705582042" sldId="7505"/>
        </pc:sldMkLst>
        <pc:spChg chg="add mod">
          <ac:chgData name="FoustB" userId="036fd538-e6a0-4478-b832-b99ce6775b9a" providerId="ADAL" clId="{FB3A2441-21C1-4F3E-A439-B378BA8F0381}" dt="2023-01-07T18:18:17.576" v="3547"/>
          <ac:spMkLst>
            <pc:docMk/>
            <pc:sldMk cId="705582042" sldId="7505"/>
            <ac:spMk id="2" creationId="{CA345B77-40DC-2C31-C5C9-AD178D60E83C}"/>
          </ac:spMkLst>
        </pc:spChg>
        <pc:spChg chg="mod">
          <ac:chgData name="FoustB" userId="036fd538-e6a0-4478-b832-b99ce6775b9a" providerId="ADAL" clId="{FB3A2441-21C1-4F3E-A439-B378BA8F0381}" dt="2023-01-06T03:57:33.009" v="2402" actId="115"/>
          <ac:spMkLst>
            <pc:docMk/>
            <pc:sldMk cId="705582042" sldId="7505"/>
            <ac:spMk id="4" creationId="{FC987B10-F8D9-E3F6-411C-51062EC8D4B3}"/>
          </ac:spMkLst>
        </pc:spChg>
        <pc:spChg chg="del">
          <ac:chgData name="FoustB" userId="036fd538-e6a0-4478-b832-b99ce6775b9a" providerId="ADAL" clId="{FB3A2441-21C1-4F3E-A439-B378BA8F0381}" dt="2023-01-06T04:02:31.628" v="2749" actId="478"/>
          <ac:spMkLst>
            <pc:docMk/>
            <pc:sldMk cId="705582042" sldId="7505"/>
            <ac:spMk id="6" creationId="{8D4240AB-53AC-206B-02D5-8BAD11F7A580}"/>
          </ac:spMkLst>
        </pc:spChg>
        <pc:spChg chg="del mod">
          <ac:chgData name="FoustB" userId="036fd538-e6a0-4478-b832-b99ce6775b9a" providerId="ADAL" clId="{FB3A2441-21C1-4F3E-A439-B378BA8F0381}" dt="2023-01-07T18:18:17.317" v="3546" actId="478"/>
          <ac:spMkLst>
            <pc:docMk/>
            <pc:sldMk cId="705582042" sldId="7505"/>
            <ac:spMk id="10" creationId="{5563ACA6-B2B2-25B5-0A97-C73B656D2FF2}"/>
          </ac:spMkLst>
        </pc:spChg>
      </pc:sldChg>
      <pc:sldChg chg="addSp delSp modSp add mod delAnim modAnim">
        <pc:chgData name="FoustB" userId="036fd538-e6a0-4478-b832-b99ce6775b9a" providerId="ADAL" clId="{FB3A2441-21C1-4F3E-A439-B378BA8F0381}" dt="2023-01-07T18:22:26.566" v="3849"/>
        <pc:sldMkLst>
          <pc:docMk/>
          <pc:sldMk cId="949539085" sldId="7506"/>
        </pc:sldMkLst>
        <pc:spChg chg="add del mod">
          <ac:chgData name="FoustB" userId="036fd538-e6a0-4478-b832-b99ce6775b9a" providerId="ADAL" clId="{FB3A2441-21C1-4F3E-A439-B378BA8F0381}" dt="2023-01-07T18:22:25.084" v="3847" actId="478"/>
          <ac:spMkLst>
            <pc:docMk/>
            <pc:sldMk cId="949539085" sldId="7506"/>
            <ac:spMk id="2" creationId="{74811349-8B72-EDFC-0435-83A805911FBF}"/>
          </ac:spMkLst>
        </pc:spChg>
        <pc:spChg chg="add mod">
          <ac:chgData name="FoustB" userId="036fd538-e6a0-4478-b832-b99ce6775b9a" providerId="ADAL" clId="{FB3A2441-21C1-4F3E-A439-B378BA8F0381}" dt="2023-01-07T18:18:25.917" v="3550"/>
          <ac:spMkLst>
            <pc:docMk/>
            <pc:sldMk cId="949539085" sldId="7506"/>
            <ac:spMk id="3" creationId="{A3A3664A-E5C2-2EF7-D87E-6B29F896AD5A}"/>
          </ac:spMkLst>
        </pc:spChg>
        <pc:spChg chg="del">
          <ac:chgData name="FoustB" userId="036fd538-e6a0-4478-b832-b99ce6775b9a" providerId="ADAL" clId="{FB3A2441-21C1-4F3E-A439-B378BA8F0381}" dt="2023-01-06T04:02:39.606" v="2751" actId="478"/>
          <ac:spMkLst>
            <pc:docMk/>
            <pc:sldMk cId="949539085" sldId="7506"/>
            <ac:spMk id="6" creationId="{8D4240AB-53AC-206B-02D5-8BAD11F7A580}"/>
          </ac:spMkLst>
        </pc:spChg>
        <pc:spChg chg="add mod">
          <ac:chgData name="FoustB" userId="036fd538-e6a0-4478-b832-b99ce6775b9a" providerId="ADAL" clId="{FB3A2441-21C1-4F3E-A439-B378BA8F0381}" dt="2023-01-07T18:22:25.317" v="3848"/>
          <ac:spMkLst>
            <pc:docMk/>
            <pc:sldMk cId="949539085" sldId="7506"/>
            <ac:spMk id="6" creationId="{B8643D28-0EFA-83AA-9D9C-CAC8AFF85575}"/>
          </ac:spMkLst>
        </pc:spChg>
        <pc:spChg chg="del mod">
          <ac:chgData name="FoustB" userId="036fd538-e6a0-4478-b832-b99ce6775b9a" providerId="ADAL" clId="{FB3A2441-21C1-4F3E-A439-B378BA8F0381}" dt="2023-01-07T18:18:25.647" v="3549" actId="478"/>
          <ac:spMkLst>
            <pc:docMk/>
            <pc:sldMk cId="949539085" sldId="7506"/>
            <ac:spMk id="10" creationId="{5563ACA6-B2B2-25B5-0A97-C73B656D2FF2}"/>
          </ac:spMkLst>
        </pc:spChg>
      </pc:sldChg>
      <pc:sldChg chg="addSp delSp modSp add mod modAnim">
        <pc:chgData name="FoustB" userId="036fd538-e6a0-4478-b832-b99ce6775b9a" providerId="ADAL" clId="{FB3A2441-21C1-4F3E-A439-B378BA8F0381}" dt="2023-01-07T18:22:20.891" v="3846"/>
        <pc:sldMkLst>
          <pc:docMk/>
          <pc:sldMk cId="3740636971" sldId="7507"/>
        </pc:sldMkLst>
        <pc:spChg chg="del">
          <ac:chgData name="FoustB" userId="036fd538-e6a0-4478-b832-b99ce6775b9a" providerId="ADAL" clId="{FB3A2441-21C1-4F3E-A439-B378BA8F0381}" dt="2023-01-07T18:20:54.054" v="3772" actId="478"/>
          <ac:spMkLst>
            <pc:docMk/>
            <pc:sldMk cId="3740636971" sldId="7507"/>
            <ac:spMk id="2" creationId="{74811349-8B72-EDFC-0435-83A805911FBF}"/>
          </ac:spMkLst>
        </pc:spChg>
        <pc:spChg chg="add mod">
          <ac:chgData name="FoustB" userId="036fd538-e6a0-4478-b832-b99ce6775b9a" providerId="ADAL" clId="{FB3A2441-21C1-4F3E-A439-B378BA8F0381}" dt="2023-01-07T18:18:34.167" v="3552"/>
          <ac:spMkLst>
            <pc:docMk/>
            <pc:sldMk cId="3740636971" sldId="7507"/>
            <ac:spMk id="3" creationId="{164935EA-DD54-1A6A-3783-B72987F32990}"/>
          </ac:spMkLst>
        </pc:spChg>
        <pc:spChg chg="mod">
          <ac:chgData name="FoustB" userId="036fd538-e6a0-4478-b832-b99ce6775b9a" providerId="ADAL" clId="{FB3A2441-21C1-4F3E-A439-B378BA8F0381}" dt="2023-01-06T03:59:15.039" v="2583" actId="207"/>
          <ac:spMkLst>
            <pc:docMk/>
            <pc:sldMk cId="3740636971" sldId="7507"/>
            <ac:spMk id="4" creationId="{FC987B10-F8D9-E3F6-411C-51062EC8D4B3}"/>
          </ac:spMkLst>
        </pc:spChg>
        <pc:spChg chg="del">
          <ac:chgData name="FoustB" userId="036fd538-e6a0-4478-b832-b99ce6775b9a" providerId="ADAL" clId="{FB3A2441-21C1-4F3E-A439-B378BA8F0381}" dt="2023-01-06T04:02:45.288" v="2753" actId="478"/>
          <ac:spMkLst>
            <pc:docMk/>
            <pc:sldMk cId="3740636971" sldId="7507"/>
            <ac:spMk id="6" creationId="{8D4240AB-53AC-206B-02D5-8BAD11F7A580}"/>
          </ac:spMkLst>
        </pc:spChg>
        <pc:spChg chg="add del mod">
          <ac:chgData name="FoustB" userId="036fd538-e6a0-4478-b832-b99ce6775b9a" providerId="ADAL" clId="{FB3A2441-21C1-4F3E-A439-B378BA8F0381}" dt="2023-01-07T18:22:20.622" v="3845" actId="478"/>
          <ac:spMkLst>
            <pc:docMk/>
            <pc:sldMk cId="3740636971" sldId="7507"/>
            <ac:spMk id="6" creationId="{D8919DC5-815E-758F-D744-D521D62EFD3E}"/>
          </ac:spMkLst>
        </pc:spChg>
        <pc:spChg chg="add mod">
          <ac:chgData name="FoustB" userId="036fd538-e6a0-4478-b832-b99ce6775b9a" providerId="ADAL" clId="{FB3A2441-21C1-4F3E-A439-B378BA8F0381}" dt="2023-01-07T18:22:20.891" v="3846"/>
          <ac:spMkLst>
            <pc:docMk/>
            <pc:sldMk cId="3740636971" sldId="7507"/>
            <ac:spMk id="7" creationId="{5B79341F-8BA3-CAF1-9345-992C18259D8B}"/>
          </ac:spMkLst>
        </pc:spChg>
        <pc:spChg chg="del mod">
          <ac:chgData name="FoustB" userId="036fd538-e6a0-4478-b832-b99ce6775b9a" providerId="ADAL" clId="{FB3A2441-21C1-4F3E-A439-B378BA8F0381}" dt="2023-01-07T18:18:33.882" v="3551" actId="478"/>
          <ac:spMkLst>
            <pc:docMk/>
            <pc:sldMk cId="3740636971" sldId="7507"/>
            <ac:spMk id="10" creationId="{5563ACA6-B2B2-25B5-0A97-C73B656D2FF2}"/>
          </ac:spMkLst>
        </pc:spChg>
      </pc:sldChg>
      <pc:sldChg chg="addSp delSp modSp add mod">
        <pc:chgData name="FoustB" userId="036fd538-e6a0-4478-b832-b99ce6775b9a" providerId="ADAL" clId="{FB3A2441-21C1-4F3E-A439-B378BA8F0381}" dt="2023-01-07T18:22:17.201" v="3844"/>
        <pc:sldMkLst>
          <pc:docMk/>
          <pc:sldMk cId="1187120162" sldId="7508"/>
        </pc:sldMkLst>
        <pc:spChg chg="del">
          <ac:chgData name="FoustB" userId="036fd538-e6a0-4478-b832-b99ce6775b9a" providerId="ADAL" clId="{FB3A2441-21C1-4F3E-A439-B378BA8F0381}" dt="2023-01-07T18:21:02.826" v="3775" actId="478"/>
          <ac:spMkLst>
            <pc:docMk/>
            <pc:sldMk cId="1187120162" sldId="7508"/>
            <ac:spMk id="2" creationId="{74811349-8B72-EDFC-0435-83A805911FBF}"/>
          </ac:spMkLst>
        </pc:spChg>
        <pc:spChg chg="add mod">
          <ac:chgData name="FoustB" userId="036fd538-e6a0-4478-b832-b99ce6775b9a" providerId="ADAL" clId="{FB3A2441-21C1-4F3E-A439-B378BA8F0381}" dt="2023-01-07T18:18:37.304" v="3554"/>
          <ac:spMkLst>
            <pc:docMk/>
            <pc:sldMk cId="1187120162" sldId="7508"/>
            <ac:spMk id="3" creationId="{EDD46972-F086-7C0D-C47B-554D4E65545E}"/>
          </ac:spMkLst>
        </pc:spChg>
        <pc:spChg chg="mod">
          <ac:chgData name="FoustB" userId="036fd538-e6a0-4478-b832-b99ce6775b9a" providerId="ADAL" clId="{FB3A2441-21C1-4F3E-A439-B378BA8F0381}" dt="2023-01-06T03:59:31.683" v="2590" actId="207"/>
          <ac:spMkLst>
            <pc:docMk/>
            <pc:sldMk cId="1187120162" sldId="7508"/>
            <ac:spMk id="4" creationId="{FC987B10-F8D9-E3F6-411C-51062EC8D4B3}"/>
          </ac:spMkLst>
        </pc:spChg>
        <pc:spChg chg="del">
          <ac:chgData name="FoustB" userId="036fd538-e6a0-4478-b832-b99ce6775b9a" providerId="ADAL" clId="{FB3A2441-21C1-4F3E-A439-B378BA8F0381}" dt="2023-01-06T04:02:50.266" v="2755" actId="478"/>
          <ac:spMkLst>
            <pc:docMk/>
            <pc:sldMk cId="1187120162" sldId="7508"/>
            <ac:spMk id="6" creationId="{8D4240AB-53AC-206B-02D5-8BAD11F7A580}"/>
          </ac:spMkLst>
        </pc:spChg>
        <pc:spChg chg="add del mod">
          <ac:chgData name="FoustB" userId="036fd538-e6a0-4478-b832-b99ce6775b9a" providerId="ADAL" clId="{FB3A2441-21C1-4F3E-A439-B378BA8F0381}" dt="2023-01-07T18:22:16.900" v="3843" actId="478"/>
          <ac:spMkLst>
            <pc:docMk/>
            <pc:sldMk cId="1187120162" sldId="7508"/>
            <ac:spMk id="6" creationId="{D30A6F90-D4C1-F98A-002C-A6ED84EF2B6C}"/>
          </ac:spMkLst>
        </pc:spChg>
        <pc:spChg chg="add mod">
          <ac:chgData name="FoustB" userId="036fd538-e6a0-4478-b832-b99ce6775b9a" providerId="ADAL" clId="{FB3A2441-21C1-4F3E-A439-B378BA8F0381}" dt="2023-01-07T18:22:17.201" v="3844"/>
          <ac:spMkLst>
            <pc:docMk/>
            <pc:sldMk cId="1187120162" sldId="7508"/>
            <ac:spMk id="7" creationId="{D93C4556-EA03-F6F1-D2FD-6E44B6084496}"/>
          </ac:spMkLst>
        </pc:spChg>
        <pc:spChg chg="del mod">
          <ac:chgData name="FoustB" userId="036fd538-e6a0-4478-b832-b99ce6775b9a" providerId="ADAL" clId="{FB3A2441-21C1-4F3E-A439-B378BA8F0381}" dt="2023-01-07T18:18:37.073" v="3553" actId="478"/>
          <ac:spMkLst>
            <pc:docMk/>
            <pc:sldMk cId="1187120162" sldId="7508"/>
            <ac:spMk id="10" creationId="{5563ACA6-B2B2-25B5-0A97-C73B656D2FF2}"/>
          </ac:spMkLst>
        </pc:spChg>
      </pc:sldChg>
      <pc:sldChg chg="addSp delSp modSp add mod modAnim">
        <pc:chgData name="FoustB" userId="036fd538-e6a0-4478-b832-b99ce6775b9a" providerId="ADAL" clId="{FB3A2441-21C1-4F3E-A439-B378BA8F0381}" dt="2023-01-07T18:22:09.415" v="3842" actId="1035"/>
        <pc:sldMkLst>
          <pc:docMk/>
          <pc:sldMk cId="1923884254" sldId="7509"/>
        </pc:sldMkLst>
        <pc:spChg chg="del mod">
          <ac:chgData name="FoustB" userId="036fd538-e6a0-4478-b832-b99ce6775b9a" providerId="ADAL" clId="{FB3A2441-21C1-4F3E-A439-B378BA8F0381}" dt="2023-01-07T17:00:25.762" v="3246" actId="478"/>
          <ac:spMkLst>
            <pc:docMk/>
            <pc:sldMk cId="1923884254" sldId="7509"/>
            <ac:spMk id="2" creationId="{74811349-8B72-EDFC-0435-83A805911FBF}"/>
          </ac:spMkLst>
        </pc:spChg>
        <pc:spChg chg="add mod">
          <ac:chgData name="FoustB" userId="036fd538-e6a0-4478-b832-b99ce6775b9a" providerId="ADAL" clId="{FB3A2441-21C1-4F3E-A439-B378BA8F0381}" dt="2023-01-07T18:18:40.413" v="3556"/>
          <ac:spMkLst>
            <pc:docMk/>
            <pc:sldMk cId="1923884254" sldId="7509"/>
            <ac:spMk id="2" creationId="{B08DAABD-45E5-A7B2-B529-E7F0E12DC27D}"/>
          </ac:spMkLst>
        </pc:spChg>
        <pc:spChg chg="add mod">
          <ac:chgData name="FoustB" userId="036fd538-e6a0-4478-b832-b99ce6775b9a" providerId="ADAL" clId="{FB3A2441-21C1-4F3E-A439-B378BA8F0381}" dt="2023-01-07T18:22:09.415" v="3842" actId="1035"/>
          <ac:spMkLst>
            <pc:docMk/>
            <pc:sldMk cId="1923884254" sldId="7509"/>
            <ac:spMk id="3" creationId="{4F512F5B-9ABB-2B1F-89BE-D64C5F393AF0}"/>
          </ac:spMkLst>
        </pc:spChg>
        <pc:spChg chg="add mod">
          <ac:chgData name="FoustB" userId="036fd538-e6a0-4478-b832-b99ce6775b9a" providerId="ADAL" clId="{FB3A2441-21C1-4F3E-A439-B378BA8F0381}" dt="2023-01-07T18:21:18.352" v="3778" actId="1076"/>
          <ac:spMkLst>
            <pc:docMk/>
            <pc:sldMk cId="1923884254" sldId="7509"/>
            <ac:spMk id="6" creationId="{3FDE57F1-DFF9-FE1B-C079-11E408AEF68B}"/>
          </ac:spMkLst>
        </pc:spChg>
        <pc:spChg chg="del">
          <ac:chgData name="FoustB" userId="036fd538-e6a0-4478-b832-b99ce6775b9a" providerId="ADAL" clId="{FB3A2441-21C1-4F3E-A439-B378BA8F0381}" dt="2023-01-06T04:02:55.434" v="2757" actId="478"/>
          <ac:spMkLst>
            <pc:docMk/>
            <pc:sldMk cId="1923884254" sldId="7509"/>
            <ac:spMk id="6" creationId="{8D4240AB-53AC-206B-02D5-8BAD11F7A580}"/>
          </ac:spMkLst>
        </pc:spChg>
        <pc:spChg chg="add mod">
          <ac:chgData name="FoustB" userId="036fd538-e6a0-4478-b832-b99ce6775b9a" providerId="ADAL" clId="{FB3A2441-21C1-4F3E-A439-B378BA8F0381}" dt="2023-01-07T18:22:06.709" v="3841" actId="1038"/>
          <ac:spMkLst>
            <pc:docMk/>
            <pc:sldMk cId="1923884254" sldId="7509"/>
            <ac:spMk id="7" creationId="{2CCEDD03-F6BE-F8B2-97DC-1646B4ECE429}"/>
          </ac:spMkLst>
        </pc:spChg>
        <pc:spChg chg="del mod">
          <ac:chgData name="FoustB" userId="036fd538-e6a0-4478-b832-b99ce6775b9a" providerId="ADAL" clId="{FB3A2441-21C1-4F3E-A439-B378BA8F0381}" dt="2023-01-07T18:18:40.181" v="3555" actId="478"/>
          <ac:spMkLst>
            <pc:docMk/>
            <pc:sldMk cId="1923884254" sldId="7509"/>
            <ac:spMk id="10" creationId="{5563ACA6-B2B2-25B5-0A97-C73B656D2FF2}"/>
          </ac:spMkLst>
        </pc:spChg>
      </pc:sldChg>
      <pc:sldChg chg="addSp delSp modSp add del mod delAnim modAnim">
        <pc:chgData name="FoustB" userId="036fd538-e6a0-4478-b832-b99ce6775b9a" providerId="ADAL" clId="{FB3A2441-21C1-4F3E-A439-B378BA8F0381}" dt="2023-01-07T18:23:11.438" v="3858" actId="47"/>
        <pc:sldMkLst>
          <pc:docMk/>
          <pc:sldMk cId="2339657999" sldId="7510"/>
        </pc:sldMkLst>
        <pc:spChg chg="add mod">
          <ac:chgData name="FoustB" userId="036fd538-e6a0-4478-b832-b99ce6775b9a" providerId="ADAL" clId="{FB3A2441-21C1-4F3E-A439-B378BA8F0381}" dt="2023-01-07T18:18:43.426" v="3558"/>
          <ac:spMkLst>
            <pc:docMk/>
            <pc:sldMk cId="2339657999" sldId="7510"/>
            <ac:spMk id="2" creationId="{1122A969-026C-4647-291E-022253A0A784}"/>
          </ac:spMkLst>
        </pc:spChg>
        <pc:spChg chg="del mod">
          <ac:chgData name="FoustB" userId="036fd538-e6a0-4478-b832-b99ce6775b9a" providerId="ADAL" clId="{FB3A2441-21C1-4F3E-A439-B378BA8F0381}" dt="2023-01-07T17:01:02.824" v="3252" actId="478"/>
          <ac:spMkLst>
            <pc:docMk/>
            <pc:sldMk cId="2339657999" sldId="7510"/>
            <ac:spMk id="2" creationId="{74811349-8B72-EDFC-0435-83A805911FBF}"/>
          </ac:spMkLst>
        </pc:spChg>
        <pc:spChg chg="mod">
          <ac:chgData name="FoustB" userId="036fd538-e6a0-4478-b832-b99ce6775b9a" providerId="ADAL" clId="{FB3A2441-21C1-4F3E-A439-B378BA8F0381}" dt="2023-01-06T04:03:13.042" v="2764" actId="1076"/>
          <ac:spMkLst>
            <pc:docMk/>
            <pc:sldMk cId="2339657999" sldId="7510"/>
            <ac:spMk id="3" creationId="{4F512F5B-9ABB-2B1F-89BE-D64C5F393AF0}"/>
          </ac:spMkLst>
        </pc:spChg>
        <pc:spChg chg="mod">
          <ac:chgData name="FoustB" userId="036fd538-e6a0-4478-b832-b99ce6775b9a" providerId="ADAL" clId="{FB3A2441-21C1-4F3E-A439-B378BA8F0381}" dt="2023-01-06T04:01:37.877" v="2739" actId="113"/>
          <ac:spMkLst>
            <pc:docMk/>
            <pc:sldMk cId="2339657999" sldId="7510"/>
            <ac:spMk id="4" creationId="{FC987B10-F8D9-E3F6-411C-51062EC8D4B3}"/>
          </ac:spMkLst>
        </pc:spChg>
        <pc:spChg chg="del">
          <ac:chgData name="FoustB" userId="036fd538-e6a0-4478-b832-b99ce6775b9a" providerId="ADAL" clId="{FB3A2441-21C1-4F3E-A439-B378BA8F0381}" dt="2023-01-06T04:03:05.722" v="2761" actId="478"/>
          <ac:spMkLst>
            <pc:docMk/>
            <pc:sldMk cId="2339657999" sldId="7510"/>
            <ac:spMk id="6" creationId="{8D4240AB-53AC-206B-02D5-8BAD11F7A580}"/>
          </ac:spMkLst>
        </pc:spChg>
        <pc:spChg chg="mod">
          <ac:chgData name="FoustB" userId="036fd538-e6a0-4478-b832-b99ce6775b9a" providerId="ADAL" clId="{FB3A2441-21C1-4F3E-A439-B378BA8F0381}" dt="2023-01-06T04:00:52.928" v="2726" actId="1076"/>
          <ac:spMkLst>
            <pc:docMk/>
            <pc:sldMk cId="2339657999" sldId="7510"/>
            <ac:spMk id="7" creationId="{2CCEDD03-F6BE-F8B2-97DC-1646B4ECE429}"/>
          </ac:spMkLst>
        </pc:spChg>
        <pc:spChg chg="add del mod">
          <ac:chgData name="FoustB" userId="036fd538-e6a0-4478-b832-b99ce6775b9a" providerId="ADAL" clId="{FB3A2441-21C1-4F3E-A439-B378BA8F0381}" dt="2023-01-07T17:03:16.573" v="3256" actId="478"/>
          <ac:spMkLst>
            <pc:docMk/>
            <pc:sldMk cId="2339657999" sldId="7510"/>
            <ac:spMk id="8" creationId="{ADE3BDE4-9005-25F4-2FDB-D50224648368}"/>
          </ac:spMkLst>
        </pc:spChg>
        <pc:spChg chg="del mod">
          <ac:chgData name="FoustB" userId="036fd538-e6a0-4478-b832-b99ce6775b9a" providerId="ADAL" clId="{FB3A2441-21C1-4F3E-A439-B378BA8F0381}" dt="2023-01-07T18:18:43.173" v="3557" actId="478"/>
          <ac:spMkLst>
            <pc:docMk/>
            <pc:sldMk cId="2339657999" sldId="7510"/>
            <ac:spMk id="10" creationId="{5563ACA6-B2B2-25B5-0A97-C73B656D2FF2}"/>
          </ac:spMkLst>
        </pc:spChg>
      </pc:sldChg>
      <pc:sldChg chg="addSp delSp modSp add del mod">
        <pc:chgData name="FoustB" userId="036fd538-e6a0-4478-b832-b99ce6775b9a" providerId="ADAL" clId="{FB3A2441-21C1-4F3E-A439-B378BA8F0381}" dt="2023-01-07T18:23:12.282" v="3859" actId="47"/>
        <pc:sldMkLst>
          <pc:docMk/>
          <pc:sldMk cId="4167673443" sldId="7511"/>
        </pc:sldMkLst>
        <pc:spChg chg="add del mod">
          <ac:chgData name="FoustB" userId="036fd538-e6a0-4478-b832-b99ce6775b9a" providerId="ADAL" clId="{FB3A2441-21C1-4F3E-A439-B378BA8F0381}" dt="2023-01-07T17:01:08.821" v="3253" actId="478"/>
          <ac:spMkLst>
            <pc:docMk/>
            <pc:sldMk cId="4167673443" sldId="7511"/>
            <ac:spMk id="2" creationId="{74811349-8B72-EDFC-0435-83A805911FBF}"/>
          </ac:spMkLst>
        </pc:spChg>
        <pc:spChg chg="add mod">
          <ac:chgData name="FoustB" userId="036fd538-e6a0-4478-b832-b99ce6775b9a" providerId="ADAL" clId="{FB3A2441-21C1-4F3E-A439-B378BA8F0381}" dt="2023-01-07T18:18:48.516" v="3560"/>
          <ac:spMkLst>
            <pc:docMk/>
            <pc:sldMk cId="4167673443" sldId="7511"/>
            <ac:spMk id="2" creationId="{8EF51227-897A-FBE3-2D5C-E4DEA08B12E9}"/>
          </ac:spMkLst>
        </pc:spChg>
        <pc:spChg chg="add del mod">
          <ac:chgData name="FoustB" userId="036fd538-e6a0-4478-b832-b99ce6775b9a" providerId="ADAL" clId="{FB3A2441-21C1-4F3E-A439-B378BA8F0381}" dt="2023-01-06T04:03:40.744" v="2774" actId="1076"/>
          <ac:spMkLst>
            <pc:docMk/>
            <pc:sldMk cId="4167673443" sldId="7511"/>
            <ac:spMk id="3" creationId="{4F512F5B-9ABB-2B1F-89BE-D64C5F393AF0}"/>
          </ac:spMkLst>
        </pc:spChg>
        <pc:spChg chg="mod">
          <ac:chgData name="FoustB" userId="036fd538-e6a0-4478-b832-b99ce6775b9a" providerId="ADAL" clId="{FB3A2441-21C1-4F3E-A439-B378BA8F0381}" dt="2023-01-06T04:01:59.736" v="2746" actId="207"/>
          <ac:spMkLst>
            <pc:docMk/>
            <pc:sldMk cId="4167673443" sldId="7511"/>
            <ac:spMk id="4" creationId="{FC987B10-F8D9-E3F6-411C-51062EC8D4B3}"/>
          </ac:spMkLst>
        </pc:spChg>
        <pc:spChg chg="del">
          <ac:chgData name="FoustB" userId="036fd538-e6a0-4478-b832-b99ce6775b9a" providerId="ADAL" clId="{FB3A2441-21C1-4F3E-A439-B378BA8F0381}" dt="2023-01-06T04:03:20.460" v="2765" actId="478"/>
          <ac:spMkLst>
            <pc:docMk/>
            <pc:sldMk cId="4167673443" sldId="7511"/>
            <ac:spMk id="6" creationId="{8D4240AB-53AC-206B-02D5-8BAD11F7A580}"/>
          </ac:spMkLst>
        </pc:spChg>
        <pc:spChg chg="add del">
          <ac:chgData name="FoustB" userId="036fd538-e6a0-4478-b832-b99ce6775b9a" providerId="ADAL" clId="{FB3A2441-21C1-4F3E-A439-B378BA8F0381}" dt="2023-01-06T04:03:33.528" v="2771" actId="478"/>
          <ac:spMkLst>
            <pc:docMk/>
            <pc:sldMk cId="4167673443" sldId="7511"/>
            <ac:spMk id="7" creationId="{2CCEDD03-F6BE-F8B2-97DC-1646B4ECE429}"/>
          </ac:spMkLst>
        </pc:spChg>
        <pc:spChg chg="del mod">
          <ac:chgData name="FoustB" userId="036fd538-e6a0-4478-b832-b99ce6775b9a" providerId="ADAL" clId="{FB3A2441-21C1-4F3E-A439-B378BA8F0381}" dt="2023-01-07T18:18:48.253" v="3559" actId="478"/>
          <ac:spMkLst>
            <pc:docMk/>
            <pc:sldMk cId="4167673443" sldId="7511"/>
            <ac:spMk id="10" creationId="{5563ACA6-B2B2-25B5-0A97-C73B656D2FF2}"/>
          </ac:spMkLst>
        </pc:spChg>
      </pc:sldChg>
      <pc:sldChg chg="delSp add del mod">
        <pc:chgData name="FoustB" userId="036fd538-e6a0-4478-b832-b99ce6775b9a" providerId="ADAL" clId="{FB3A2441-21C1-4F3E-A439-B378BA8F0381}" dt="2023-01-07T17:03:59.610" v="3257" actId="47"/>
        <pc:sldMkLst>
          <pc:docMk/>
          <pc:sldMk cId="97824122" sldId="7512"/>
        </pc:sldMkLst>
        <pc:spChg chg="del">
          <ac:chgData name="FoustB" userId="036fd538-e6a0-4478-b832-b99ce6775b9a" providerId="ADAL" clId="{FB3A2441-21C1-4F3E-A439-B378BA8F0381}" dt="2023-01-06T04:03:49.692" v="2778" actId="478"/>
          <ac:spMkLst>
            <pc:docMk/>
            <pc:sldMk cId="97824122" sldId="7512"/>
            <ac:spMk id="2" creationId="{74811349-8B72-EDFC-0435-83A805911FBF}"/>
          </ac:spMkLst>
        </pc:spChg>
        <pc:spChg chg="del">
          <ac:chgData name="FoustB" userId="036fd538-e6a0-4478-b832-b99ce6775b9a" providerId="ADAL" clId="{FB3A2441-21C1-4F3E-A439-B378BA8F0381}" dt="2023-01-06T04:03:48.112" v="2777" actId="478"/>
          <ac:spMkLst>
            <pc:docMk/>
            <pc:sldMk cId="97824122" sldId="7512"/>
            <ac:spMk id="3" creationId="{4F512F5B-9ABB-2B1F-89BE-D64C5F393AF0}"/>
          </ac:spMkLst>
        </pc:spChg>
        <pc:spChg chg="del">
          <ac:chgData name="FoustB" userId="036fd538-e6a0-4478-b832-b99ce6775b9a" providerId="ADAL" clId="{FB3A2441-21C1-4F3E-A439-B378BA8F0381}" dt="2023-01-06T04:03:45.244" v="2776" actId="478"/>
          <ac:spMkLst>
            <pc:docMk/>
            <pc:sldMk cId="97824122" sldId="7512"/>
            <ac:spMk id="7" creationId="{2CCEDD03-F6BE-F8B2-97DC-1646B4ECE429}"/>
          </ac:spMkLst>
        </pc:spChg>
      </pc:sldChg>
      <pc:sldChg chg="addSp delSp modSp mod delAnim modAnim">
        <pc:chgData name="FoustB" userId="036fd538-e6a0-4478-b832-b99ce6775b9a" providerId="ADAL" clId="{FB3A2441-21C1-4F3E-A439-B378BA8F0381}" dt="2023-01-08T14:25:44.269" v="4656" actId="478"/>
        <pc:sldMkLst>
          <pc:docMk/>
          <pc:sldMk cId="3075150325" sldId="7514"/>
        </pc:sldMkLst>
        <pc:spChg chg="del">
          <ac:chgData name="FoustB" userId="036fd538-e6a0-4478-b832-b99ce6775b9a" providerId="ADAL" clId="{FB3A2441-21C1-4F3E-A439-B378BA8F0381}" dt="2023-01-08T14:25:44.269" v="4656" actId="478"/>
          <ac:spMkLst>
            <pc:docMk/>
            <pc:sldMk cId="3075150325" sldId="7514"/>
            <ac:spMk id="4" creationId="{62496C51-6574-5225-22A6-9863E718ED66}"/>
          </ac:spMkLst>
        </pc:spChg>
        <pc:spChg chg="add del mod">
          <ac:chgData name="FoustB" userId="036fd538-e6a0-4478-b832-b99ce6775b9a" providerId="ADAL" clId="{FB3A2441-21C1-4F3E-A439-B378BA8F0381}" dt="2023-01-08T14:25:41.927" v="4655" actId="478"/>
          <ac:spMkLst>
            <pc:docMk/>
            <pc:sldMk cId="3075150325" sldId="7514"/>
            <ac:spMk id="6" creationId="{56C4E582-D1EF-A24B-33EE-E8E434175D7B}"/>
          </ac:spMkLst>
        </pc:spChg>
      </pc:sldChg>
      <pc:sldChg chg="addSp delSp modSp mod delAnim modAnim">
        <pc:chgData name="FoustB" userId="036fd538-e6a0-4478-b832-b99ce6775b9a" providerId="ADAL" clId="{FB3A2441-21C1-4F3E-A439-B378BA8F0381}" dt="2023-01-07T21:12:21.684" v="3911" actId="1076"/>
        <pc:sldMkLst>
          <pc:docMk/>
          <pc:sldMk cId="2006720724" sldId="7515"/>
        </pc:sldMkLst>
        <pc:spChg chg="del">
          <ac:chgData name="FoustB" userId="036fd538-e6a0-4478-b832-b99ce6775b9a" providerId="ADAL" clId="{FB3A2441-21C1-4F3E-A439-B378BA8F0381}" dt="2023-01-07T21:11:58.102" v="3902" actId="478"/>
          <ac:spMkLst>
            <pc:docMk/>
            <pc:sldMk cId="2006720724" sldId="7515"/>
            <ac:spMk id="4" creationId="{62496C51-6574-5225-22A6-9863E718ED66}"/>
          </ac:spMkLst>
        </pc:spChg>
        <pc:spChg chg="add mod">
          <ac:chgData name="FoustB" userId="036fd538-e6a0-4478-b832-b99ce6775b9a" providerId="ADAL" clId="{FB3A2441-21C1-4F3E-A439-B378BA8F0381}" dt="2023-01-07T21:11:58.619" v="3903"/>
          <ac:spMkLst>
            <pc:docMk/>
            <pc:sldMk cId="2006720724" sldId="7515"/>
            <ac:spMk id="6" creationId="{478BCC78-06C9-CD1D-FD15-854CF33578D3}"/>
          </ac:spMkLst>
        </pc:spChg>
        <pc:spChg chg="add mod">
          <ac:chgData name="FoustB" userId="036fd538-e6a0-4478-b832-b99ce6775b9a" providerId="ADAL" clId="{FB3A2441-21C1-4F3E-A439-B378BA8F0381}" dt="2023-01-07T21:11:58.619" v="3903"/>
          <ac:spMkLst>
            <pc:docMk/>
            <pc:sldMk cId="2006720724" sldId="7515"/>
            <ac:spMk id="7" creationId="{2833EFB3-5DAE-3648-BBDF-CF22C541B16D}"/>
          </ac:spMkLst>
        </pc:spChg>
        <pc:spChg chg="del">
          <ac:chgData name="FoustB" userId="036fd538-e6a0-4478-b832-b99ce6775b9a" providerId="ADAL" clId="{FB3A2441-21C1-4F3E-A439-B378BA8F0381}" dt="2023-01-07T21:11:56.136" v="3901" actId="478"/>
          <ac:spMkLst>
            <pc:docMk/>
            <pc:sldMk cId="2006720724" sldId="7515"/>
            <ac:spMk id="9" creationId="{37F80520-5371-BCA2-435C-F9155B26806C}"/>
          </ac:spMkLst>
        </pc:spChg>
        <pc:picChg chg="mod ord">
          <ac:chgData name="FoustB" userId="036fd538-e6a0-4478-b832-b99ce6775b9a" providerId="ADAL" clId="{FB3A2441-21C1-4F3E-A439-B378BA8F0381}" dt="2023-01-07T21:12:21.684" v="3911" actId="1076"/>
          <ac:picMkLst>
            <pc:docMk/>
            <pc:sldMk cId="2006720724" sldId="7515"/>
            <ac:picMk id="10" creationId="{A7F6BCF4-6E76-EEB8-55C8-5894CF9B7A2E}"/>
          </ac:picMkLst>
        </pc:picChg>
      </pc:sldChg>
      <pc:sldChg chg="modSp mod">
        <pc:chgData name="FoustB" userId="036fd538-e6a0-4478-b832-b99ce6775b9a" providerId="ADAL" clId="{FB3A2441-21C1-4F3E-A439-B378BA8F0381}" dt="2023-01-07T21:13:19.127" v="3921" actId="207"/>
        <pc:sldMkLst>
          <pc:docMk/>
          <pc:sldMk cId="1847470930" sldId="7516"/>
        </pc:sldMkLst>
        <pc:spChg chg="mod">
          <ac:chgData name="FoustB" userId="036fd538-e6a0-4478-b832-b99ce6775b9a" providerId="ADAL" clId="{FB3A2441-21C1-4F3E-A439-B378BA8F0381}" dt="2023-01-07T21:13:19.127" v="3921" actId="207"/>
          <ac:spMkLst>
            <pc:docMk/>
            <pc:sldMk cId="1847470930" sldId="7516"/>
            <ac:spMk id="4" creationId="{62496C51-6574-5225-22A6-9863E718ED66}"/>
          </ac:spMkLst>
        </pc:spChg>
        <pc:spChg chg="mod">
          <ac:chgData name="FoustB" userId="036fd538-e6a0-4478-b832-b99ce6775b9a" providerId="ADAL" clId="{FB3A2441-21C1-4F3E-A439-B378BA8F0381}" dt="2023-01-07T21:13:05.716" v="3917" actId="1076"/>
          <ac:spMkLst>
            <pc:docMk/>
            <pc:sldMk cId="1847470930" sldId="7516"/>
            <ac:spMk id="7" creationId="{6E21DA45-FA69-D1DE-7254-BF78541A39A1}"/>
          </ac:spMkLst>
        </pc:spChg>
      </pc:sldChg>
      <pc:sldChg chg="delSp del modAnim">
        <pc:chgData name="FoustB" userId="036fd538-e6a0-4478-b832-b99ce6775b9a" providerId="ADAL" clId="{FB3A2441-21C1-4F3E-A439-B378BA8F0381}" dt="2023-01-07T21:15:50.244" v="3955" actId="47"/>
        <pc:sldMkLst>
          <pc:docMk/>
          <pc:sldMk cId="2829110551" sldId="7517"/>
        </pc:sldMkLst>
        <pc:picChg chg="del">
          <ac:chgData name="FoustB" userId="036fd538-e6a0-4478-b832-b99ce6775b9a" providerId="ADAL" clId="{FB3A2441-21C1-4F3E-A439-B378BA8F0381}" dt="2023-01-07T17:27:32.229" v="3263" actId="478"/>
          <ac:picMkLst>
            <pc:docMk/>
            <pc:sldMk cId="2829110551" sldId="7517"/>
            <ac:picMk id="1026" creationId="{8CD8DDFF-FD6B-378E-20B6-914E4734F2A1}"/>
          </ac:picMkLst>
        </pc:picChg>
        <pc:picChg chg="del">
          <ac:chgData name="FoustB" userId="036fd538-e6a0-4478-b832-b99ce6775b9a" providerId="ADAL" clId="{FB3A2441-21C1-4F3E-A439-B378BA8F0381}" dt="2023-01-07T17:27:30.747" v="3262" actId="478"/>
          <ac:picMkLst>
            <pc:docMk/>
            <pc:sldMk cId="2829110551" sldId="7517"/>
            <ac:picMk id="1028" creationId="{9FC51FB7-A6E7-6C57-EB55-C28BB9E9F364}"/>
          </ac:picMkLst>
        </pc:picChg>
      </pc:sldChg>
      <pc:sldChg chg="modSp mod">
        <pc:chgData name="FoustB" userId="036fd538-e6a0-4478-b832-b99ce6775b9a" providerId="ADAL" clId="{FB3A2441-21C1-4F3E-A439-B378BA8F0381}" dt="2023-01-07T21:11:42.903" v="3900" actId="1036"/>
        <pc:sldMkLst>
          <pc:docMk/>
          <pc:sldMk cId="583326784" sldId="7518"/>
        </pc:sldMkLst>
        <pc:spChg chg="mod">
          <ac:chgData name="FoustB" userId="036fd538-e6a0-4478-b832-b99ce6775b9a" providerId="ADAL" clId="{FB3A2441-21C1-4F3E-A439-B378BA8F0381}" dt="2023-01-07T21:11:40.412" v="3898" actId="1036"/>
          <ac:spMkLst>
            <pc:docMk/>
            <pc:sldMk cId="583326784" sldId="7518"/>
            <ac:spMk id="4" creationId="{62496C51-6574-5225-22A6-9863E718ED66}"/>
          </ac:spMkLst>
        </pc:spChg>
        <pc:spChg chg="mod">
          <ac:chgData name="FoustB" userId="036fd538-e6a0-4478-b832-b99ce6775b9a" providerId="ADAL" clId="{FB3A2441-21C1-4F3E-A439-B378BA8F0381}" dt="2023-01-07T21:11:42.903" v="3900" actId="1036"/>
          <ac:spMkLst>
            <pc:docMk/>
            <pc:sldMk cId="583326784" sldId="7518"/>
            <ac:spMk id="6" creationId="{A50CDBA4-AB77-A916-2F04-0337E92D941B}"/>
          </ac:spMkLst>
        </pc:spChg>
        <pc:spChg chg="mod">
          <ac:chgData name="FoustB" userId="036fd538-e6a0-4478-b832-b99ce6775b9a" providerId="ADAL" clId="{FB3A2441-21C1-4F3E-A439-B378BA8F0381}" dt="2023-01-07T21:10:42.872" v="3876" actId="207"/>
          <ac:spMkLst>
            <pc:docMk/>
            <pc:sldMk cId="583326784" sldId="7518"/>
            <ac:spMk id="9" creationId="{37F80520-5371-BCA2-435C-F9155B26806C}"/>
          </ac:spMkLst>
        </pc:spChg>
      </pc:sldChg>
      <pc:sldChg chg="addSp delSp modSp mod ord delAnim modAnim">
        <pc:chgData name="FoustB" userId="036fd538-e6a0-4478-b832-b99ce6775b9a" providerId="ADAL" clId="{FB3A2441-21C1-4F3E-A439-B378BA8F0381}" dt="2023-01-08T14:20:33.515" v="4487"/>
        <pc:sldMkLst>
          <pc:docMk/>
          <pc:sldMk cId="831807191" sldId="7519"/>
        </pc:sldMkLst>
        <pc:spChg chg="del mod">
          <ac:chgData name="FoustB" userId="036fd538-e6a0-4478-b832-b99ce6775b9a" providerId="ADAL" clId="{FB3A2441-21C1-4F3E-A439-B378BA8F0381}" dt="2023-01-08T14:20:08.875" v="4483" actId="478"/>
          <ac:spMkLst>
            <pc:docMk/>
            <pc:sldMk cId="831807191" sldId="7519"/>
            <ac:spMk id="2" creationId="{00000000-0000-0000-0000-000000000000}"/>
          </ac:spMkLst>
        </pc:spChg>
        <pc:spChg chg="add del mod">
          <ac:chgData name="FoustB" userId="036fd538-e6a0-4478-b832-b99ce6775b9a" providerId="ADAL" clId="{FB3A2441-21C1-4F3E-A439-B378BA8F0381}" dt="2023-01-08T14:20:11.598" v="4484" actId="478"/>
          <ac:spMkLst>
            <pc:docMk/>
            <pc:sldMk cId="831807191" sldId="7519"/>
            <ac:spMk id="4" creationId="{67A933A9-BF7D-85CB-22D1-A8AABB7635DC}"/>
          </ac:spMkLst>
        </pc:spChg>
        <pc:spChg chg="add mod">
          <ac:chgData name="FoustB" userId="036fd538-e6a0-4478-b832-b99ce6775b9a" providerId="ADAL" clId="{FB3A2441-21C1-4F3E-A439-B378BA8F0381}" dt="2023-01-08T14:20:00.801" v="4482" actId="1035"/>
          <ac:spMkLst>
            <pc:docMk/>
            <pc:sldMk cId="831807191" sldId="7519"/>
            <ac:spMk id="7" creationId="{4E4681E3-53DD-FC06-CAE4-A1F8B3DD312B}"/>
          </ac:spMkLst>
        </pc:spChg>
        <pc:spChg chg="add mod">
          <ac:chgData name="FoustB" userId="036fd538-e6a0-4478-b832-b99ce6775b9a" providerId="ADAL" clId="{FB3A2441-21C1-4F3E-A439-B378BA8F0381}" dt="2023-01-08T14:20:00.801" v="4482" actId="1035"/>
          <ac:spMkLst>
            <pc:docMk/>
            <pc:sldMk cId="831807191" sldId="7519"/>
            <ac:spMk id="10" creationId="{D6EBE7FA-52B9-4DF6-A2B1-6B68047A4456}"/>
          </ac:spMkLst>
        </pc:spChg>
        <pc:spChg chg="add mod">
          <ac:chgData name="FoustB" userId="036fd538-e6a0-4478-b832-b99ce6775b9a" providerId="ADAL" clId="{FB3A2441-21C1-4F3E-A439-B378BA8F0381}" dt="2023-01-08T14:20:00.801" v="4482" actId="1035"/>
          <ac:spMkLst>
            <pc:docMk/>
            <pc:sldMk cId="831807191" sldId="7519"/>
            <ac:spMk id="11" creationId="{CDC23BAF-A0D4-5415-3B83-27FBA7F3FFAA}"/>
          </ac:spMkLst>
        </pc:spChg>
        <pc:spChg chg="add mod">
          <ac:chgData name="FoustB" userId="036fd538-e6a0-4478-b832-b99ce6775b9a" providerId="ADAL" clId="{FB3A2441-21C1-4F3E-A439-B378BA8F0381}" dt="2023-01-08T14:20:00.801" v="4482" actId="1035"/>
          <ac:spMkLst>
            <pc:docMk/>
            <pc:sldMk cId="831807191" sldId="7519"/>
            <ac:spMk id="13" creationId="{E6DFFE1E-3293-093C-8DE2-74404043FE08}"/>
          </ac:spMkLst>
        </pc:spChg>
        <pc:spChg chg="add del mod">
          <ac:chgData name="FoustB" userId="036fd538-e6a0-4478-b832-b99ce6775b9a" providerId="ADAL" clId="{FB3A2441-21C1-4F3E-A439-B378BA8F0381}" dt="2023-01-08T14:20:13.872" v="4485" actId="478"/>
          <ac:spMkLst>
            <pc:docMk/>
            <pc:sldMk cId="831807191" sldId="7519"/>
            <ac:spMk id="15" creationId="{683F4D8A-26E3-4621-7CF3-C03284934A08}"/>
          </ac:spMkLst>
        </pc:spChg>
        <pc:cxnChg chg="add mod">
          <ac:chgData name="FoustB" userId="036fd538-e6a0-4478-b832-b99ce6775b9a" providerId="ADAL" clId="{FB3A2441-21C1-4F3E-A439-B378BA8F0381}" dt="2023-01-08T14:20:00.801" v="4482" actId="1035"/>
          <ac:cxnSpMkLst>
            <pc:docMk/>
            <pc:sldMk cId="831807191" sldId="7519"/>
            <ac:cxnSpMk id="5" creationId="{52792460-B940-944B-77BB-CC2ED76F84B7}"/>
          </ac:cxnSpMkLst>
        </pc:cxnChg>
        <pc:cxnChg chg="add mod">
          <ac:chgData name="FoustB" userId="036fd538-e6a0-4478-b832-b99ce6775b9a" providerId="ADAL" clId="{FB3A2441-21C1-4F3E-A439-B378BA8F0381}" dt="2023-01-08T14:20:00.801" v="4482" actId="1035"/>
          <ac:cxnSpMkLst>
            <pc:docMk/>
            <pc:sldMk cId="831807191" sldId="7519"/>
            <ac:cxnSpMk id="6" creationId="{065DF0DE-4C80-D327-64FD-A00B24016299}"/>
          </ac:cxnSpMkLst>
        </pc:cxnChg>
        <pc:cxnChg chg="add mod">
          <ac:chgData name="FoustB" userId="036fd538-e6a0-4478-b832-b99ce6775b9a" providerId="ADAL" clId="{FB3A2441-21C1-4F3E-A439-B378BA8F0381}" dt="2023-01-08T14:20:00.801" v="4482" actId="1035"/>
          <ac:cxnSpMkLst>
            <pc:docMk/>
            <pc:sldMk cId="831807191" sldId="7519"/>
            <ac:cxnSpMk id="8" creationId="{1C27EB46-B397-1841-32E9-7C16C77D7393}"/>
          </ac:cxnSpMkLst>
        </pc:cxnChg>
        <pc:cxnChg chg="add mod">
          <ac:chgData name="FoustB" userId="036fd538-e6a0-4478-b832-b99ce6775b9a" providerId="ADAL" clId="{FB3A2441-21C1-4F3E-A439-B378BA8F0381}" dt="2023-01-08T14:20:00.801" v="4482" actId="1035"/>
          <ac:cxnSpMkLst>
            <pc:docMk/>
            <pc:sldMk cId="831807191" sldId="7519"/>
            <ac:cxnSpMk id="9" creationId="{0E2B6224-9D8C-7B7C-60C1-E3D18D59DC1C}"/>
          </ac:cxnSpMkLst>
        </pc:cxnChg>
        <pc:cxnChg chg="add mod">
          <ac:chgData name="FoustB" userId="036fd538-e6a0-4478-b832-b99ce6775b9a" providerId="ADAL" clId="{FB3A2441-21C1-4F3E-A439-B378BA8F0381}" dt="2023-01-08T14:20:00.801" v="4482" actId="1035"/>
          <ac:cxnSpMkLst>
            <pc:docMk/>
            <pc:sldMk cId="831807191" sldId="7519"/>
            <ac:cxnSpMk id="12" creationId="{3439B967-BC3C-B973-22B6-AF72A3F16E3F}"/>
          </ac:cxnSpMkLst>
        </pc:cxnChg>
      </pc:sldChg>
      <pc:sldChg chg="del">
        <pc:chgData name="FoustB" userId="036fd538-e6a0-4478-b832-b99ce6775b9a" providerId="ADAL" clId="{FB3A2441-21C1-4F3E-A439-B378BA8F0381}" dt="2023-01-07T17:30:53.733" v="3267" actId="47"/>
        <pc:sldMkLst>
          <pc:docMk/>
          <pc:sldMk cId="4212981800" sldId="7521"/>
        </pc:sldMkLst>
      </pc:sldChg>
      <pc:sldChg chg="del">
        <pc:chgData name="FoustB" userId="036fd538-e6a0-4478-b832-b99ce6775b9a" providerId="ADAL" clId="{FB3A2441-21C1-4F3E-A439-B378BA8F0381}" dt="2023-01-07T21:26:35.838" v="4239" actId="47"/>
        <pc:sldMkLst>
          <pc:docMk/>
          <pc:sldMk cId="2804129762" sldId="7522"/>
        </pc:sldMkLst>
      </pc:sldChg>
      <pc:sldChg chg="addSp delSp modSp del mod">
        <pc:chgData name="FoustB" userId="036fd538-e6a0-4478-b832-b99ce6775b9a" providerId="ADAL" clId="{FB3A2441-21C1-4F3E-A439-B378BA8F0381}" dt="2023-01-07T21:17:51.999" v="3966" actId="47"/>
        <pc:sldMkLst>
          <pc:docMk/>
          <pc:sldMk cId="4033138570" sldId="7523"/>
        </pc:sldMkLst>
        <pc:spChg chg="del">
          <ac:chgData name="FoustB" userId="036fd538-e6a0-4478-b832-b99ce6775b9a" providerId="ADAL" clId="{FB3A2441-21C1-4F3E-A439-B378BA8F0381}" dt="2023-01-07T21:16:42.132" v="3957" actId="478"/>
          <ac:spMkLst>
            <pc:docMk/>
            <pc:sldMk cId="4033138570" sldId="7523"/>
            <ac:spMk id="2" creationId="{00000000-0000-0000-0000-000000000000}"/>
          </ac:spMkLst>
        </pc:spChg>
        <pc:spChg chg="add mod">
          <ac:chgData name="FoustB" userId="036fd538-e6a0-4478-b832-b99ce6775b9a" providerId="ADAL" clId="{FB3A2441-21C1-4F3E-A439-B378BA8F0381}" dt="2023-01-07T21:16:42.132" v="3957" actId="478"/>
          <ac:spMkLst>
            <pc:docMk/>
            <pc:sldMk cId="4033138570" sldId="7523"/>
            <ac:spMk id="5" creationId="{D75ABA7C-F15C-B576-FE5E-834867EC82A1}"/>
          </ac:spMkLst>
        </pc:spChg>
      </pc:sldChg>
      <pc:sldChg chg="addSp delSp modSp del mod">
        <pc:chgData name="FoustB" userId="036fd538-e6a0-4478-b832-b99ce6775b9a" providerId="ADAL" clId="{FB3A2441-21C1-4F3E-A439-B378BA8F0381}" dt="2023-01-07T21:17:52.825" v="3967" actId="47"/>
        <pc:sldMkLst>
          <pc:docMk/>
          <pc:sldMk cId="2761322669" sldId="7524"/>
        </pc:sldMkLst>
        <pc:spChg chg="del">
          <ac:chgData name="FoustB" userId="036fd538-e6a0-4478-b832-b99ce6775b9a" providerId="ADAL" clId="{FB3A2441-21C1-4F3E-A439-B378BA8F0381}" dt="2023-01-07T21:16:49.399" v="3958" actId="478"/>
          <ac:spMkLst>
            <pc:docMk/>
            <pc:sldMk cId="2761322669" sldId="7524"/>
            <ac:spMk id="2" creationId="{00000000-0000-0000-0000-000000000000}"/>
          </ac:spMkLst>
        </pc:spChg>
        <pc:spChg chg="add mod">
          <ac:chgData name="FoustB" userId="036fd538-e6a0-4478-b832-b99ce6775b9a" providerId="ADAL" clId="{FB3A2441-21C1-4F3E-A439-B378BA8F0381}" dt="2023-01-07T21:16:49.399" v="3958" actId="478"/>
          <ac:spMkLst>
            <pc:docMk/>
            <pc:sldMk cId="2761322669" sldId="7524"/>
            <ac:spMk id="5" creationId="{B32CA674-7920-73F0-B3F8-F59421E70D97}"/>
          </ac:spMkLst>
        </pc:spChg>
      </pc:sldChg>
      <pc:sldChg chg="del">
        <pc:chgData name="FoustB" userId="036fd538-e6a0-4478-b832-b99ce6775b9a" providerId="ADAL" clId="{FB3A2441-21C1-4F3E-A439-B378BA8F0381}" dt="2023-01-07T17:35:28.625" v="3269" actId="47"/>
        <pc:sldMkLst>
          <pc:docMk/>
          <pc:sldMk cId="1077649854" sldId="7525"/>
        </pc:sldMkLst>
      </pc:sldChg>
      <pc:sldChg chg="modSp mod modAnim">
        <pc:chgData name="FoustB" userId="036fd538-e6a0-4478-b832-b99ce6775b9a" providerId="ADAL" clId="{FB3A2441-21C1-4F3E-A439-B378BA8F0381}" dt="2023-01-07T23:57:52.966" v="4411" actId="207"/>
        <pc:sldMkLst>
          <pc:docMk/>
          <pc:sldMk cId="369226012" sldId="7527"/>
        </pc:sldMkLst>
        <pc:spChg chg="mod">
          <ac:chgData name="FoustB" userId="036fd538-e6a0-4478-b832-b99ce6775b9a" providerId="ADAL" clId="{FB3A2441-21C1-4F3E-A439-B378BA8F0381}" dt="2023-01-07T23:57:52.966" v="4411" actId="207"/>
          <ac:spMkLst>
            <pc:docMk/>
            <pc:sldMk cId="369226012" sldId="7527"/>
            <ac:spMk id="5" creationId="{A8166371-04E1-C72C-E755-EA9EC1335DE6}"/>
          </ac:spMkLst>
        </pc:spChg>
      </pc:sldChg>
      <pc:sldChg chg="modSp mod">
        <pc:chgData name="FoustB" userId="036fd538-e6a0-4478-b832-b99ce6775b9a" providerId="ADAL" clId="{FB3A2441-21C1-4F3E-A439-B378BA8F0381}" dt="2023-01-07T23:57:45.934" v="4410" actId="207"/>
        <pc:sldMkLst>
          <pc:docMk/>
          <pc:sldMk cId="1420398290" sldId="7528"/>
        </pc:sldMkLst>
        <pc:spChg chg="mod">
          <ac:chgData name="FoustB" userId="036fd538-e6a0-4478-b832-b99ce6775b9a" providerId="ADAL" clId="{FB3A2441-21C1-4F3E-A439-B378BA8F0381}" dt="2023-01-07T23:57:45.934" v="4410" actId="207"/>
          <ac:spMkLst>
            <pc:docMk/>
            <pc:sldMk cId="1420398290" sldId="7528"/>
            <ac:spMk id="5" creationId="{A8166371-04E1-C72C-E755-EA9EC1335DE6}"/>
          </ac:spMkLst>
        </pc:spChg>
      </pc:sldChg>
      <pc:sldChg chg="addSp modSp mod modAnim">
        <pc:chgData name="FoustB" userId="036fd538-e6a0-4478-b832-b99ce6775b9a" providerId="ADAL" clId="{FB3A2441-21C1-4F3E-A439-B378BA8F0381}" dt="2023-01-07T23:58:21.868" v="4437"/>
        <pc:sldMkLst>
          <pc:docMk/>
          <pc:sldMk cId="2717433095" sldId="7529"/>
        </pc:sldMkLst>
        <pc:spChg chg="mod">
          <ac:chgData name="FoustB" userId="036fd538-e6a0-4478-b832-b99ce6775b9a" providerId="ADAL" clId="{FB3A2441-21C1-4F3E-A439-B378BA8F0381}" dt="2023-01-07T21:20:12.657" v="3974" actId="20577"/>
          <ac:spMkLst>
            <pc:docMk/>
            <pc:sldMk cId="2717433095" sldId="7529"/>
            <ac:spMk id="2" creationId="{C98078D2-EF18-45D7-786C-D06F6F76B82F}"/>
          </ac:spMkLst>
        </pc:spChg>
        <pc:spChg chg="add mod">
          <ac:chgData name="FoustB" userId="036fd538-e6a0-4478-b832-b99ce6775b9a" providerId="ADAL" clId="{FB3A2441-21C1-4F3E-A439-B378BA8F0381}" dt="2023-01-07T23:58:17.827" v="4436" actId="14100"/>
          <ac:spMkLst>
            <pc:docMk/>
            <pc:sldMk cId="2717433095" sldId="7529"/>
            <ac:spMk id="4" creationId="{4A3F9CAC-84D6-C509-F938-DA2FFD53DBBA}"/>
          </ac:spMkLst>
        </pc:spChg>
      </pc:sldChg>
      <pc:sldChg chg="modAnim">
        <pc:chgData name="FoustB" userId="036fd538-e6a0-4478-b832-b99ce6775b9a" providerId="ADAL" clId="{FB3A2441-21C1-4F3E-A439-B378BA8F0381}" dt="2023-01-07T17:36:25.119" v="3272"/>
        <pc:sldMkLst>
          <pc:docMk/>
          <pc:sldMk cId="243615525" sldId="7530"/>
        </pc:sldMkLst>
      </pc:sldChg>
      <pc:sldChg chg="modAnim">
        <pc:chgData name="FoustB" userId="036fd538-e6a0-4478-b832-b99ce6775b9a" providerId="ADAL" clId="{FB3A2441-21C1-4F3E-A439-B378BA8F0381}" dt="2023-01-07T17:36:59.823" v="3274"/>
        <pc:sldMkLst>
          <pc:docMk/>
          <pc:sldMk cId="4091418077" sldId="7532"/>
        </pc:sldMkLst>
      </pc:sldChg>
      <pc:sldChg chg="modAnim">
        <pc:chgData name="FoustB" userId="036fd538-e6a0-4478-b832-b99ce6775b9a" providerId="ADAL" clId="{FB3A2441-21C1-4F3E-A439-B378BA8F0381}" dt="2023-01-07T17:37:26.249" v="3275"/>
        <pc:sldMkLst>
          <pc:docMk/>
          <pc:sldMk cId="3281353017" sldId="7534"/>
        </pc:sldMkLst>
      </pc:sldChg>
      <pc:sldChg chg="del">
        <pc:chgData name="FoustB" userId="036fd538-e6a0-4478-b832-b99ce6775b9a" providerId="ADAL" clId="{FB3A2441-21C1-4F3E-A439-B378BA8F0381}" dt="2023-01-07T21:25:55.027" v="4175" actId="47"/>
        <pc:sldMkLst>
          <pc:docMk/>
          <pc:sldMk cId="4195102002" sldId="7536"/>
        </pc:sldMkLst>
      </pc:sldChg>
      <pc:sldChg chg="addSp delSp modSp mod modAnim">
        <pc:chgData name="FoustB" userId="036fd538-e6a0-4478-b832-b99ce6775b9a" providerId="ADAL" clId="{FB3A2441-21C1-4F3E-A439-B378BA8F0381}" dt="2023-01-07T21:22:20.864" v="4000" actId="14100"/>
        <pc:sldMkLst>
          <pc:docMk/>
          <pc:sldMk cId="983832315" sldId="7537"/>
        </pc:sldMkLst>
        <pc:spChg chg="add mod">
          <ac:chgData name="FoustB" userId="036fd538-e6a0-4478-b832-b99ce6775b9a" providerId="ADAL" clId="{FB3A2441-21C1-4F3E-A439-B378BA8F0381}" dt="2023-01-07T21:21:13.773" v="3988" actId="207"/>
          <ac:spMkLst>
            <pc:docMk/>
            <pc:sldMk cId="983832315" sldId="7537"/>
            <ac:spMk id="4" creationId="{E8DCF9CD-D2DE-C844-746F-7A0B68F3BEFD}"/>
          </ac:spMkLst>
        </pc:spChg>
        <pc:spChg chg="del mod">
          <ac:chgData name="FoustB" userId="036fd538-e6a0-4478-b832-b99ce6775b9a" providerId="ADAL" clId="{FB3A2441-21C1-4F3E-A439-B378BA8F0381}" dt="2023-01-07T21:21:00.017" v="3981" actId="478"/>
          <ac:spMkLst>
            <pc:docMk/>
            <pc:sldMk cId="983832315" sldId="7537"/>
            <ac:spMk id="8" creationId="{8CDB8470-F27B-E8C4-CE07-66F737D010CD}"/>
          </ac:spMkLst>
        </pc:spChg>
        <pc:spChg chg="del">
          <ac:chgData name="FoustB" userId="036fd538-e6a0-4478-b832-b99ce6775b9a" providerId="ADAL" clId="{FB3A2441-21C1-4F3E-A439-B378BA8F0381}" dt="2023-01-07T21:20:46.420" v="3976" actId="478"/>
          <ac:spMkLst>
            <pc:docMk/>
            <pc:sldMk cId="983832315" sldId="7537"/>
            <ac:spMk id="11" creationId="{78AB3075-6603-4F05-9707-303513BD325B}"/>
          </ac:spMkLst>
        </pc:spChg>
        <pc:cxnChg chg="mod">
          <ac:chgData name="FoustB" userId="036fd538-e6a0-4478-b832-b99ce6775b9a" providerId="ADAL" clId="{FB3A2441-21C1-4F3E-A439-B378BA8F0381}" dt="2023-01-07T21:22:20.864" v="4000" actId="14100"/>
          <ac:cxnSpMkLst>
            <pc:docMk/>
            <pc:sldMk cId="983832315" sldId="7537"/>
            <ac:cxnSpMk id="10" creationId="{9AA51A8C-10A4-42F1-E544-835E1ACE13FE}"/>
          </ac:cxnSpMkLst>
        </pc:cxnChg>
      </pc:sldChg>
      <pc:sldChg chg="del">
        <pc:chgData name="FoustB" userId="036fd538-e6a0-4478-b832-b99ce6775b9a" providerId="ADAL" clId="{FB3A2441-21C1-4F3E-A439-B378BA8F0381}" dt="2023-01-07T21:23:10.371" v="4016" actId="47"/>
        <pc:sldMkLst>
          <pc:docMk/>
          <pc:sldMk cId="2181205077" sldId="7538"/>
        </pc:sldMkLst>
      </pc:sldChg>
      <pc:sldChg chg="modSp mod modAnim">
        <pc:chgData name="FoustB" userId="036fd538-e6a0-4478-b832-b99ce6775b9a" providerId="ADAL" clId="{FB3A2441-21C1-4F3E-A439-B378BA8F0381}" dt="2023-01-07T21:23:57.953" v="4027"/>
        <pc:sldMkLst>
          <pc:docMk/>
          <pc:sldMk cId="3471219786" sldId="7541"/>
        </pc:sldMkLst>
        <pc:spChg chg="mod">
          <ac:chgData name="FoustB" userId="036fd538-e6a0-4478-b832-b99ce6775b9a" providerId="ADAL" clId="{FB3A2441-21C1-4F3E-A439-B378BA8F0381}" dt="2023-01-07T17:42:11.953" v="3280" actId="20577"/>
          <ac:spMkLst>
            <pc:docMk/>
            <pc:sldMk cId="3471219786" sldId="7541"/>
            <ac:spMk id="2" creationId="{C98078D2-EF18-45D7-786C-D06F6F76B82F}"/>
          </ac:spMkLst>
        </pc:spChg>
      </pc:sldChg>
      <pc:sldChg chg="del">
        <pc:chgData name="FoustB" userId="036fd538-e6a0-4478-b832-b99ce6775b9a" providerId="ADAL" clId="{FB3A2441-21C1-4F3E-A439-B378BA8F0381}" dt="2023-01-07T21:23:39.015" v="4024" actId="47"/>
        <pc:sldMkLst>
          <pc:docMk/>
          <pc:sldMk cId="2855798341" sldId="7542"/>
        </pc:sldMkLst>
      </pc:sldChg>
      <pc:sldChg chg="delSp modSp del mod delAnim">
        <pc:chgData name="FoustB" userId="036fd538-e6a0-4478-b832-b99ce6775b9a" providerId="ADAL" clId="{FB3A2441-21C1-4F3E-A439-B378BA8F0381}" dt="2023-01-08T00:02:36.075" v="4438" actId="47"/>
        <pc:sldMkLst>
          <pc:docMk/>
          <pc:sldMk cId="1909111500" sldId="7543"/>
        </pc:sldMkLst>
        <pc:spChg chg="mod">
          <ac:chgData name="FoustB" userId="036fd538-e6a0-4478-b832-b99ce6775b9a" providerId="ADAL" clId="{FB3A2441-21C1-4F3E-A439-B378BA8F0381}" dt="2023-01-07T21:24:09.809" v="4032" actId="20577"/>
          <ac:spMkLst>
            <pc:docMk/>
            <pc:sldMk cId="1909111500" sldId="7543"/>
            <ac:spMk id="2" creationId="{C98078D2-EF18-45D7-786C-D06F6F76B82F}"/>
          </ac:spMkLst>
        </pc:spChg>
        <pc:spChg chg="del">
          <ac:chgData name="FoustB" userId="036fd538-e6a0-4478-b832-b99ce6775b9a" providerId="ADAL" clId="{FB3A2441-21C1-4F3E-A439-B378BA8F0381}" dt="2023-01-07T17:43:15.804" v="3283" actId="21"/>
          <ac:spMkLst>
            <pc:docMk/>
            <pc:sldMk cId="1909111500" sldId="7543"/>
            <ac:spMk id="4" creationId="{F36E526D-76EC-36B6-151C-C31532B66517}"/>
          </ac:spMkLst>
        </pc:spChg>
        <pc:spChg chg="del">
          <ac:chgData name="FoustB" userId="036fd538-e6a0-4478-b832-b99ce6775b9a" providerId="ADAL" clId="{FB3A2441-21C1-4F3E-A439-B378BA8F0381}" dt="2023-01-07T17:43:06.672" v="3281" actId="478"/>
          <ac:spMkLst>
            <pc:docMk/>
            <pc:sldMk cId="1909111500" sldId="7543"/>
            <ac:spMk id="5" creationId="{F8DF75FB-C01D-4958-579D-6BDDC778D006}"/>
          </ac:spMkLst>
        </pc:spChg>
        <pc:spChg chg="del mod">
          <ac:chgData name="FoustB" userId="036fd538-e6a0-4478-b832-b99ce6775b9a" providerId="ADAL" clId="{FB3A2441-21C1-4F3E-A439-B378BA8F0381}" dt="2023-01-07T17:43:15.804" v="3283" actId="21"/>
          <ac:spMkLst>
            <pc:docMk/>
            <pc:sldMk cId="1909111500" sldId="7543"/>
            <ac:spMk id="11" creationId="{091D30D3-1873-DCAD-A2F9-4EBEBAE38F5F}"/>
          </ac:spMkLst>
        </pc:spChg>
      </pc:sldChg>
      <pc:sldChg chg="addSp modSp add mod ord modAnim">
        <pc:chgData name="FoustB" userId="036fd538-e6a0-4478-b832-b99ce6775b9a" providerId="ADAL" clId="{FB3A2441-21C1-4F3E-A439-B378BA8F0381}" dt="2023-01-07T18:08:17.815" v="3354" actId="207"/>
        <pc:sldMkLst>
          <pc:docMk/>
          <pc:sldMk cId="69649975" sldId="7544"/>
        </pc:sldMkLst>
        <pc:spChg chg="add mod">
          <ac:chgData name="FoustB" userId="036fd538-e6a0-4478-b832-b99ce6775b9a" providerId="ADAL" clId="{FB3A2441-21C1-4F3E-A439-B378BA8F0381}" dt="2023-01-07T18:08:17.815" v="3354" actId="207"/>
          <ac:spMkLst>
            <pc:docMk/>
            <pc:sldMk cId="69649975" sldId="7544"/>
            <ac:spMk id="2" creationId="{03382A36-8A58-14FD-A16D-E2F7FF40BF66}"/>
          </ac:spMkLst>
        </pc:spChg>
        <pc:spChg chg="mod">
          <ac:chgData name="FoustB" userId="036fd538-e6a0-4478-b832-b99ce6775b9a" providerId="ADAL" clId="{FB3A2441-21C1-4F3E-A439-B378BA8F0381}" dt="2023-01-07T18:07:05.382" v="3317" actId="1035"/>
          <ac:spMkLst>
            <pc:docMk/>
            <pc:sldMk cId="69649975" sldId="7544"/>
            <ac:spMk id="3" creationId="{B9FA28BD-02F9-B0AD-86EE-D1CEDE622453}"/>
          </ac:spMkLst>
        </pc:spChg>
        <pc:spChg chg="mod">
          <ac:chgData name="FoustB" userId="036fd538-e6a0-4478-b832-b99ce6775b9a" providerId="ADAL" clId="{FB3A2441-21C1-4F3E-A439-B378BA8F0381}" dt="2023-01-07T18:07:45.840" v="3345" actId="1037"/>
          <ac:spMkLst>
            <pc:docMk/>
            <pc:sldMk cId="69649975" sldId="7544"/>
            <ac:spMk id="4" creationId="{1E2249F4-D4C3-4D1D-D79B-8058566B23D0}"/>
          </ac:spMkLst>
        </pc:spChg>
        <pc:spChg chg="mod">
          <ac:chgData name="FoustB" userId="036fd538-e6a0-4478-b832-b99ce6775b9a" providerId="ADAL" clId="{FB3A2441-21C1-4F3E-A439-B378BA8F0381}" dt="2023-01-07T18:07:51.274" v="3348" actId="14100"/>
          <ac:spMkLst>
            <pc:docMk/>
            <pc:sldMk cId="69649975" sldId="7544"/>
            <ac:spMk id="7" creationId="{DA1C6AAA-51FA-BEBA-1AF2-6DD4002F421F}"/>
          </ac:spMkLst>
        </pc:spChg>
      </pc:sldChg>
      <pc:sldChg chg="addSp delSp modSp add mod modAnim">
        <pc:chgData name="FoustB" userId="036fd538-e6a0-4478-b832-b99ce6775b9a" providerId="ADAL" clId="{FB3A2441-21C1-4F3E-A439-B378BA8F0381}" dt="2023-01-07T18:08:32.734" v="3355" actId="1035"/>
        <pc:sldMkLst>
          <pc:docMk/>
          <pc:sldMk cId="2271326713" sldId="7545"/>
        </pc:sldMkLst>
        <pc:spChg chg="add mod">
          <ac:chgData name="FoustB" userId="036fd538-e6a0-4478-b832-b99ce6775b9a" providerId="ADAL" clId="{FB3A2441-21C1-4F3E-A439-B378BA8F0381}" dt="2023-01-07T18:06:38.004" v="3316" actId="14100"/>
          <ac:spMkLst>
            <pc:docMk/>
            <pc:sldMk cId="2271326713" sldId="7545"/>
            <ac:spMk id="2" creationId="{93A567C8-B66A-B307-3547-D060294A5696}"/>
          </ac:spMkLst>
        </pc:spChg>
        <pc:spChg chg="mod">
          <ac:chgData name="FoustB" userId="036fd538-e6a0-4478-b832-b99ce6775b9a" providerId="ADAL" clId="{FB3A2441-21C1-4F3E-A439-B378BA8F0381}" dt="2023-01-07T18:08:32.734" v="3355" actId="1035"/>
          <ac:spMkLst>
            <pc:docMk/>
            <pc:sldMk cId="2271326713" sldId="7545"/>
            <ac:spMk id="3" creationId="{B9FA28BD-02F9-B0AD-86EE-D1CEDE622453}"/>
          </ac:spMkLst>
        </pc:spChg>
        <pc:spChg chg="del">
          <ac:chgData name="FoustB" userId="036fd538-e6a0-4478-b832-b99ce6775b9a" providerId="ADAL" clId="{FB3A2441-21C1-4F3E-A439-B378BA8F0381}" dt="2023-01-07T15:42:58.578" v="3101" actId="478"/>
          <ac:spMkLst>
            <pc:docMk/>
            <pc:sldMk cId="2271326713" sldId="7545"/>
            <ac:spMk id="4" creationId="{1E2249F4-D4C3-4D1D-D79B-8058566B23D0}"/>
          </ac:spMkLst>
        </pc:spChg>
        <pc:spChg chg="del">
          <ac:chgData name="FoustB" userId="036fd538-e6a0-4478-b832-b99ce6775b9a" providerId="ADAL" clId="{FB3A2441-21C1-4F3E-A439-B378BA8F0381}" dt="2023-01-07T15:43:00.773" v="3102" actId="478"/>
          <ac:spMkLst>
            <pc:docMk/>
            <pc:sldMk cId="2271326713" sldId="7545"/>
            <ac:spMk id="7" creationId="{DA1C6AAA-51FA-BEBA-1AF2-6DD4002F421F}"/>
          </ac:spMkLst>
        </pc:spChg>
      </pc:sldChg>
      <pc:sldChg chg="addSp delSp modSp add mod delAnim modAnim">
        <pc:chgData name="FoustB" userId="036fd538-e6a0-4478-b832-b99ce6775b9a" providerId="ADAL" clId="{FB3A2441-21C1-4F3E-A439-B378BA8F0381}" dt="2023-01-08T00:17:02.893" v="4454" actId="14100"/>
        <pc:sldMkLst>
          <pc:docMk/>
          <pc:sldMk cId="1078297751" sldId="7546"/>
        </pc:sldMkLst>
        <pc:spChg chg="del">
          <ac:chgData name="FoustB" userId="036fd538-e6a0-4478-b832-b99ce6775b9a" providerId="ADAL" clId="{FB3A2441-21C1-4F3E-A439-B378BA8F0381}" dt="2023-01-08T00:16:25.728" v="4440" actId="478"/>
          <ac:spMkLst>
            <pc:docMk/>
            <pc:sldMk cId="1078297751" sldId="7546"/>
            <ac:spMk id="10" creationId="{00000000-0000-0000-0000-000000000000}"/>
          </ac:spMkLst>
        </pc:spChg>
        <pc:spChg chg="mod">
          <ac:chgData name="FoustB" userId="036fd538-e6a0-4478-b832-b99ce6775b9a" providerId="ADAL" clId="{FB3A2441-21C1-4F3E-A439-B378BA8F0381}" dt="2023-01-08T00:16:58.204" v="4453" actId="164"/>
          <ac:spMkLst>
            <pc:docMk/>
            <pc:sldMk cId="1078297751" sldId="7546"/>
            <ac:spMk id="12" creationId="{00000000-0000-0000-0000-000000000000}"/>
          </ac:spMkLst>
        </pc:spChg>
        <pc:spChg chg="mod">
          <ac:chgData name="FoustB" userId="036fd538-e6a0-4478-b832-b99ce6775b9a" providerId="ADAL" clId="{FB3A2441-21C1-4F3E-A439-B378BA8F0381}" dt="2023-01-08T00:16:58.204" v="4453" actId="164"/>
          <ac:spMkLst>
            <pc:docMk/>
            <pc:sldMk cId="1078297751" sldId="7546"/>
            <ac:spMk id="23" creationId="{00000000-0000-0000-0000-000000000000}"/>
          </ac:spMkLst>
        </pc:spChg>
        <pc:spChg chg="del">
          <ac:chgData name="FoustB" userId="036fd538-e6a0-4478-b832-b99ce6775b9a" providerId="ADAL" clId="{FB3A2441-21C1-4F3E-A439-B378BA8F0381}" dt="2023-01-08T00:16:22.966" v="4439" actId="478"/>
          <ac:spMkLst>
            <pc:docMk/>
            <pc:sldMk cId="1078297751" sldId="7546"/>
            <ac:spMk id="24" creationId="{00000000-0000-0000-0000-000000000000}"/>
          </ac:spMkLst>
        </pc:spChg>
        <pc:spChg chg="del">
          <ac:chgData name="FoustB" userId="036fd538-e6a0-4478-b832-b99ce6775b9a" providerId="ADAL" clId="{FB3A2441-21C1-4F3E-A439-B378BA8F0381}" dt="2023-01-08T00:16:37.902" v="4445" actId="478"/>
          <ac:spMkLst>
            <pc:docMk/>
            <pc:sldMk cId="1078297751" sldId="7546"/>
            <ac:spMk id="25" creationId="{FB46D596-09B8-4806-9590-EC7052924526}"/>
          </ac:spMkLst>
        </pc:spChg>
        <pc:spChg chg="del">
          <ac:chgData name="FoustB" userId="036fd538-e6a0-4478-b832-b99ce6775b9a" providerId="ADAL" clId="{FB3A2441-21C1-4F3E-A439-B378BA8F0381}" dt="2023-01-08T00:16:28.333" v="4441" actId="478"/>
          <ac:spMkLst>
            <pc:docMk/>
            <pc:sldMk cId="1078297751" sldId="7546"/>
            <ac:spMk id="27" creationId="{00000000-0000-0000-0000-000000000000}"/>
          </ac:spMkLst>
        </pc:spChg>
        <pc:spChg chg="del">
          <ac:chgData name="FoustB" userId="036fd538-e6a0-4478-b832-b99ce6775b9a" providerId="ADAL" clId="{FB3A2441-21C1-4F3E-A439-B378BA8F0381}" dt="2023-01-08T00:16:32.590" v="4443" actId="478"/>
          <ac:spMkLst>
            <pc:docMk/>
            <pc:sldMk cId="1078297751" sldId="7546"/>
            <ac:spMk id="28" creationId="{00000000-0000-0000-0000-000000000000}"/>
          </ac:spMkLst>
        </pc:spChg>
        <pc:spChg chg="del">
          <ac:chgData name="FoustB" userId="036fd538-e6a0-4478-b832-b99ce6775b9a" providerId="ADAL" clId="{FB3A2441-21C1-4F3E-A439-B378BA8F0381}" dt="2023-01-08T00:16:30.481" v="4442" actId="478"/>
          <ac:spMkLst>
            <pc:docMk/>
            <pc:sldMk cId="1078297751" sldId="7546"/>
            <ac:spMk id="29" creationId="{00000000-0000-0000-0000-000000000000}"/>
          </ac:spMkLst>
        </pc:spChg>
        <pc:spChg chg="del">
          <ac:chgData name="FoustB" userId="036fd538-e6a0-4478-b832-b99ce6775b9a" providerId="ADAL" clId="{FB3A2441-21C1-4F3E-A439-B378BA8F0381}" dt="2023-01-08T00:16:35.376" v="4444" actId="478"/>
          <ac:spMkLst>
            <pc:docMk/>
            <pc:sldMk cId="1078297751" sldId="7546"/>
            <ac:spMk id="31" creationId="{00000000-0000-0000-0000-000000000000}"/>
          </ac:spMkLst>
        </pc:spChg>
        <pc:spChg chg="del">
          <ac:chgData name="FoustB" userId="036fd538-e6a0-4478-b832-b99ce6775b9a" providerId="ADAL" clId="{FB3A2441-21C1-4F3E-A439-B378BA8F0381}" dt="2023-01-08T00:16:40.223" v="4446" actId="478"/>
          <ac:spMkLst>
            <pc:docMk/>
            <pc:sldMk cId="1078297751" sldId="7546"/>
            <ac:spMk id="32" creationId="{00000000-0000-0000-0000-000000000000}"/>
          </ac:spMkLst>
        </pc:spChg>
        <pc:spChg chg="mod">
          <ac:chgData name="FoustB" userId="036fd538-e6a0-4478-b832-b99ce6775b9a" providerId="ADAL" clId="{FB3A2441-21C1-4F3E-A439-B378BA8F0381}" dt="2023-01-08T00:16:58.204" v="4453" actId="164"/>
          <ac:spMkLst>
            <pc:docMk/>
            <pc:sldMk cId="1078297751" sldId="7546"/>
            <ac:spMk id="35" creationId="{58F26319-9D11-4527-898E-18FD45F7285A}"/>
          </ac:spMkLst>
        </pc:spChg>
        <pc:grpChg chg="add mod">
          <ac:chgData name="FoustB" userId="036fd538-e6a0-4478-b832-b99ce6775b9a" providerId="ADAL" clId="{FB3A2441-21C1-4F3E-A439-B378BA8F0381}" dt="2023-01-08T00:17:02.893" v="4454" actId="14100"/>
          <ac:grpSpMkLst>
            <pc:docMk/>
            <pc:sldMk cId="1078297751" sldId="7546"/>
            <ac:grpSpMk id="2" creationId="{2B4EC92E-8B6F-C6B4-060C-8BEFB40A35E3}"/>
          </ac:grpSpMkLst>
        </pc:grpChg>
        <pc:cxnChg chg="mod">
          <ac:chgData name="FoustB" userId="036fd538-e6a0-4478-b832-b99ce6775b9a" providerId="ADAL" clId="{FB3A2441-21C1-4F3E-A439-B378BA8F0381}" dt="2023-01-08T00:16:58.204" v="4453" actId="164"/>
          <ac:cxnSpMkLst>
            <pc:docMk/>
            <pc:sldMk cId="1078297751" sldId="7546"/>
            <ac:cxnSpMk id="13" creationId="{00000000-0000-0000-0000-000000000000}"/>
          </ac:cxnSpMkLst>
        </pc:cxnChg>
        <pc:cxnChg chg="mod">
          <ac:chgData name="FoustB" userId="036fd538-e6a0-4478-b832-b99ce6775b9a" providerId="ADAL" clId="{FB3A2441-21C1-4F3E-A439-B378BA8F0381}" dt="2023-01-08T00:16:58.204" v="4453" actId="164"/>
          <ac:cxnSpMkLst>
            <pc:docMk/>
            <pc:sldMk cId="1078297751" sldId="7546"/>
            <ac:cxnSpMk id="14" creationId="{00000000-0000-0000-0000-000000000000}"/>
          </ac:cxnSpMkLst>
        </pc:cxnChg>
        <pc:cxnChg chg="mod">
          <ac:chgData name="FoustB" userId="036fd538-e6a0-4478-b832-b99ce6775b9a" providerId="ADAL" clId="{FB3A2441-21C1-4F3E-A439-B378BA8F0381}" dt="2023-01-08T00:16:58.204" v="4453" actId="164"/>
          <ac:cxnSpMkLst>
            <pc:docMk/>
            <pc:sldMk cId="1078297751" sldId="7546"/>
            <ac:cxnSpMk id="16" creationId="{00000000-0000-0000-0000-000000000000}"/>
          </ac:cxnSpMkLst>
        </pc:cxnChg>
        <pc:cxnChg chg="mod">
          <ac:chgData name="FoustB" userId="036fd538-e6a0-4478-b832-b99ce6775b9a" providerId="ADAL" clId="{FB3A2441-21C1-4F3E-A439-B378BA8F0381}" dt="2023-01-08T00:16:58.204" v="4453" actId="164"/>
          <ac:cxnSpMkLst>
            <pc:docMk/>
            <pc:sldMk cId="1078297751" sldId="7546"/>
            <ac:cxnSpMk id="17" creationId="{00000000-0000-0000-0000-000000000000}"/>
          </ac:cxnSpMkLst>
        </pc:cxnChg>
        <pc:cxnChg chg="del">
          <ac:chgData name="FoustB" userId="036fd538-e6a0-4478-b832-b99ce6775b9a" providerId="ADAL" clId="{FB3A2441-21C1-4F3E-A439-B378BA8F0381}" dt="2023-01-08T00:16:50.617" v="4452" actId="478"/>
          <ac:cxnSpMkLst>
            <pc:docMk/>
            <pc:sldMk cId="1078297751" sldId="7546"/>
            <ac:cxnSpMk id="34" creationId="{0987E249-E40B-4C73-B355-3EF9DC4E04D6}"/>
          </ac:cxnSpMkLst>
        </pc:cxnChg>
        <pc:cxnChg chg="del">
          <ac:chgData name="FoustB" userId="036fd538-e6a0-4478-b832-b99ce6775b9a" providerId="ADAL" clId="{FB3A2441-21C1-4F3E-A439-B378BA8F0381}" dt="2023-01-08T00:16:48.596" v="4450" actId="478"/>
          <ac:cxnSpMkLst>
            <pc:docMk/>
            <pc:sldMk cId="1078297751" sldId="7546"/>
            <ac:cxnSpMk id="42" creationId="{5957EBE2-9582-48BD-8186-28DA3D6B8C26}"/>
          </ac:cxnSpMkLst>
        </pc:cxnChg>
        <pc:cxnChg chg="del">
          <ac:chgData name="FoustB" userId="036fd538-e6a0-4478-b832-b99ce6775b9a" providerId="ADAL" clId="{FB3A2441-21C1-4F3E-A439-B378BA8F0381}" dt="2023-01-08T00:16:47.709" v="4449" actId="478"/>
          <ac:cxnSpMkLst>
            <pc:docMk/>
            <pc:sldMk cId="1078297751" sldId="7546"/>
            <ac:cxnSpMk id="43" creationId="{7A59AB02-B859-44D6-B2AF-7DABE1A198A9}"/>
          </ac:cxnSpMkLst>
        </pc:cxnChg>
        <pc:cxnChg chg="del">
          <ac:chgData name="FoustB" userId="036fd538-e6a0-4478-b832-b99ce6775b9a" providerId="ADAL" clId="{FB3A2441-21C1-4F3E-A439-B378BA8F0381}" dt="2023-01-08T00:16:46.810" v="4448" actId="478"/>
          <ac:cxnSpMkLst>
            <pc:docMk/>
            <pc:sldMk cId="1078297751" sldId="7546"/>
            <ac:cxnSpMk id="44" creationId="{734D4BEE-893E-4F2E-92AB-3AC3ACC1FFA9}"/>
          </ac:cxnSpMkLst>
        </pc:cxnChg>
        <pc:cxnChg chg="del">
          <ac:chgData name="FoustB" userId="036fd538-e6a0-4478-b832-b99ce6775b9a" providerId="ADAL" clId="{FB3A2441-21C1-4F3E-A439-B378BA8F0381}" dt="2023-01-08T00:16:45.786" v="4447" actId="478"/>
          <ac:cxnSpMkLst>
            <pc:docMk/>
            <pc:sldMk cId="1078297751" sldId="7546"/>
            <ac:cxnSpMk id="45" creationId="{10434256-1418-40EB-9772-3E5CF7B23827}"/>
          </ac:cxnSpMkLst>
        </pc:cxnChg>
        <pc:cxnChg chg="del">
          <ac:chgData name="FoustB" userId="036fd538-e6a0-4478-b832-b99ce6775b9a" providerId="ADAL" clId="{FB3A2441-21C1-4F3E-A439-B378BA8F0381}" dt="2023-01-08T00:16:49.661" v="4451" actId="478"/>
          <ac:cxnSpMkLst>
            <pc:docMk/>
            <pc:sldMk cId="1078297751" sldId="7546"/>
            <ac:cxnSpMk id="46" creationId="{E1756C82-A912-485E-AC49-EB19E330C8B9}"/>
          </ac:cxnSpMkLst>
        </pc:cxnChg>
      </pc:sldChg>
      <pc:sldChg chg="delSp add del mod delAnim modAnim">
        <pc:chgData name="FoustB" userId="036fd538-e6a0-4478-b832-b99ce6775b9a" providerId="ADAL" clId="{FB3A2441-21C1-4F3E-A439-B378BA8F0381}" dt="2023-01-08T14:23:27.758" v="4637" actId="47"/>
        <pc:sldMkLst>
          <pc:docMk/>
          <pc:sldMk cId="485487339" sldId="7547"/>
        </pc:sldMkLst>
        <pc:spChg chg="del">
          <ac:chgData name="FoustB" userId="036fd538-e6a0-4478-b832-b99ce6775b9a" providerId="ADAL" clId="{FB3A2441-21C1-4F3E-A439-B378BA8F0381}" dt="2023-01-08T00:17:33.330" v="4456" actId="478"/>
          <ac:spMkLst>
            <pc:docMk/>
            <pc:sldMk cId="485487339" sldId="7547"/>
            <ac:spMk id="10" creationId="{00000000-0000-0000-0000-000000000000}"/>
          </ac:spMkLst>
        </pc:spChg>
        <pc:spChg chg="del">
          <ac:chgData name="FoustB" userId="036fd538-e6a0-4478-b832-b99ce6775b9a" providerId="ADAL" clId="{FB3A2441-21C1-4F3E-A439-B378BA8F0381}" dt="2023-01-08T00:17:31.273" v="4455" actId="478"/>
          <ac:spMkLst>
            <pc:docMk/>
            <pc:sldMk cId="485487339" sldId="7547"/>
            <ac:spMk id="24" creationId="{00000000-0000-0000-0000-000000000000}"/>
          </ac:spMkLst>
        </pc:spChg>
        <pc:spChg chg="del">
          <ac:chgData name="FoustB" userId="036fd538-e6a0-4478-b832-b99ce6775b9a" providerId="ADAL" clId="{FB3A2441-21C1-4F3E-A439-B378BA8F0381}" dt="2023-01-08T00:17:42.038" v="4461" actId="478"/>
          <ac:spMkLst>
            <pc:docMk/>
            <pc:sldMk cId="485487339" sldId="7547"/>
            <ac:spMk id="25" creationId="{FB46D596-09B8-4806-9590-EC7052924526}"/>
          </ac:spMkLst>
        </pc:spChg>
        <pc:spChg chg="del">
          <ac:chgData name="FoustB" userId="036fd538-e6a0-4478-b832-b99ce6775b9a" providerId="ADAL" clId="{FB3A2441-21C1-4F3E-A439-B378BA8F0381}" dt="2023-01-08T00:17:35.097" v="4457" actId="478"/>
          <ac:spMkLst>
            <pc:docMk/>
            <pc:sldMk cId="485487339" sldId="7547"/>
            <ac:spMk id="27" creationId="{00000000-0000-0000-0000-000000000000}"/>
          </ac:spMkLst>
        </pc:spChg>
        <pc:spChg chg="del">
          <ac:chgData name="FoustB" userId="036fd538-e6a0-4478-b832-b99ce6775b9a" providerId="ADAL" clId="{FB3A2441-21C1-4F3E-A439-B378BA8F0381}" dt="2023-01-08T00:17:38.389" v="4459" actId="478"/>
          <ac:spMkLst>
            <pc:docMk/>
            <pc:sldMk cId="485487339" sldId="7547"/>
            <ac:spMk id="28" creationId="{00000000-0000-0000-0000-000000000000}"/>
          </ac:spMkLst>
        </pc:spChg>
        <pc:spChg chg="del">
          <ac:chgData name="FoustB" userId="036fd538-e6a0-4478-b832-b99ce6775b9a" providerId="ADAL" clId="{FB3A2441-21C1-4F3E-A439-B378BA8F0381}" dt="2023-01-08T00:17:36.739" v="4458" actId="478"/>
          <ac:spMkLst>
            <pc:docMk/>
            <pc:sldMk cId="485487339" sldId="7547"/>
            <ac:spMk id="29" creationId="{00000000-0000-0000-0000-000000000000}"/>
          </ac:spMkLst>
        </pc:spChg>
        <pc:spChg chg="del">
          <ac:chgData name="FoustB" userId="036fd538-e6a0-4478-b832-b99ce6775b9a" providerId="ADAL" clId="{FB3A2441-21C1-4F3E-A439-B378BA8F0381}" dt="2023-01-08T00:17:40.093" v="4460" actId="478"/>
          <ac:spMkLst>
            <pc:docMk/>
            <pc:sldMk cId="485487339" sldId="7547"/>
            <ac:spMk id="31" creationId="{00000000-0000-0000-0000-000000000000}"/>
          </ac:spMkLst>
        </pc:spChg>
        <pc:spChg chg="del">
          <ac:chgData name="FoustB" userId="036fd538-e6a0-4478-b832-b99ce6775b9a" providerId="ADAL" clId="{FB3A2441-21C1-4F3E-A439-B378BA8F0381}" dt="2023-01-08T00:17:43.903" v="4462" actId="478"/>
          <ac:spMkLst>
            <pc:docMk/>
            <pc:sldMk cId="485487339" sldId="7547"/>
            <ac:spMk id="32" creationId="{00000000-0000-0000-0000-000000000000}"/>
          </ac:spMkLst>
        </pc:spChg>
        <pc:spChg chg="del">
          <ac:chgData name="FoustB" userId="036fd538-e6a0-4478-b832-b99ce6775b9a" providerId="ADAL" clId="{FB3A2441-21C1-4F3E-A439-B378BA8F0381}" dt="2023-01-07T17:30:33.596" v="3265" actId="478"/>
          <ac:spMkLst>
            <pc:docMk/>
            <pc:sldMk cId="485487339" sldId="7547"/>
            <ac:spMk id="33" creationId="{1A354E85-6C81-486B-B0F2-14F36443FE39}"/>
          </ac:spMkLst>
        </pc:spChg>
        <pc:cxnChg chg="del">
          <ac:chgData name="FoustB" userId="036fd538-e6a0-4478-b832-b99ce6775b9a" providerId="ADAL" clId="{FB3A2441-21C1-4F3E-A439-B378BA8F0381}" dt="2023-01-08T00:17:50.567" v="4468" actId="478"/>
          <ac:cxnSpMkLst>
            <pc:docMk/>
            <pc:sldMk cId="485487339" sldId="7547"/>
            <ac:cxnSpMk id="44" creationId="{6EF7A1E6-704F-4B76-9AB4-D1B241BD992B}"/>
          </ac:cxnSpMkLst>
        </pc:cxnChg>
        <pc:cxnChg chg="del">
          <ac:chgData name="FoustB" userId="036fd538-e6a0-4478-b832-b99ce6775b9a" providerId="ADAL" clId="{FB3A2441-21C1-4F3E-A439-B378BA8F0381}" dt="2023-01-08T00:17:45.944" v="4463" actId="478"/>
          <ac:cxnSpMkLst>
            <pc:docMk/>
            <pc:sldMk cId="485487339" sldId="7547"/>
            <ac:cxnSpMk id="45" creationId="{98D59FFE-24D2-439E-91A8-CEEF2033E1F0}"/>
          </ac:cxnSpMkLst>
        </pc:cxnChg>
        <pc:cxnChg chg="del">
          <ac:chgData name="FoustB" userId="036fd538-e6a0-4478-b832-b99ce6775b9a" providerId="ADAL" clId="{FB3A2441-21C1-4F3E-A439-B378BA8F0381}" dt="2023-01-08T00:17:47.201" v="4464" actId="478"/>
          <ac:cxnSpMkLst>
            <pc:docMk/>
            <pc:sldMk cId="485487339" sldId="7547"/>
            <ac:cxnSpMk id="46" creationId="{48092265-4011-4998-9D40-3BC3A2E07B3A}"/>
          </ac:cxnSpMkLst>
        </pc:cxnChg>
        <pc:cxnChg chg="del">
          <ac:chgData name="FoustB" userId="036fd538-e6a0-4478-b832-b99ce6775b9a" providerId="ADAL" clId="{FB3A2441-21C1-4F3E-A439-B378BA8F0381}" dt="2023-01-08T00:17:47.982" v="4465" actId="478"/>
          <ac:cxnSpMkLst>
            <pc:docMk/>
            <pc:sldMk cId="485487339" sldId="7547"/>
            <ac:cxnSpMk id="47" creationId="{05876304-8938-45A7-86B9-8076A8D4C775}"/>
          </ac:cxnSpMkLst>
        </pc:cxnChg>
        <pc:cxnChg chg="del">
          <ac:chgData name="FoustB" userId="036fd538-e6a0-4478-b832-b99ce6775b9a" providerId="ADAL" clId="{FB3A2441-21C1-4F3E-A439-B378BA8F0381}" dt="2023-01-08T00:17:48.832" v="4466" actId="478"/>
          <ac:cxnSpMkLst>
            <pc:docMk/>
            <pc:sldMk cId="485487339" sldId="7547"/>
            <ac:cxnSpMk id="48" creationId="{6A0FBC89-8DD6-4405-BB53-F16BAA255241}"/>
          </ac:cxnSpMkLst>
        </pc:cxnChg>
        <pc:cxnChg chg="del">
          <ac:chgData name="FoustB" userId="036fd538-e6a0-4478-b832-b99ce6775b9a" providerId="ADAL" clId="{FB3A2441-21C1-4F3E-A439-B378BA8F0381}" dt="2023-01-08T00:17:49.649" v="4467" actId="478"/>
          <ac:cxnSpMkLst>
            <pc:docMk/>
            <pc:sldMk cId="485487339" sldId="7547"/>
            <ac:cxnSpMk id="49" creationId="{30B449D7-FB17-4C0E-BF75-BBEB5B976773}"/>
          </ac:cxnSpMkLst>
        </pc:cxnChg>
      </pc:sldChg>
      <pc:sldChg chg="addSp delSp modSp add mod modAnim">
        <pc:chgData name="FoustB" userId="036fd538-e6a0-4478-b832-b99ce6775b9a" providerId="ADAL" clId="{FB3A2441-21C1-4F3E-A439-B378BA8F0381}" dt="2023-01-07T18:22:49.859" v="3854"/>
        <pc:sldMkLst>
          <pc:docMk/>
          <pc:sldMk cId="1867799232" sldId="7548"/>
        </pc:sldMkLst>
        <pc:spChg chg="del">
          <ac:chgData name="FoustB" userId="036fd538-e6a0-4478-b832-b99ce6775b9a" providerId="ADAL" clId="{FB3A2441-21C1-4F3E-A439-B378BA8F0381}" dt="2023-01-07T18:22:49.570" v="3853" actId="478"/>
          <ac:spMkLst>
            <pc:docMk/>
            <pc:sldMk cId="1867799232" sldId="7548"/>
            <ac:spMk id="4" creationId="{FC987B10-F8D9-E3F6-411C-51062EC8D4B3}"/>
          </ac:spMkLst>
        </pc:spChg>
        <pc:spChg chg="add mod">
          <ac:chgData name="FoustB" userId="036fd538-e6a0-4478-b832-b99ce6775b9a" providerId="ADAL" clId="{FB3A2441-21C1-4F3E-A439-B378BA8F0381}" dt="2023-01-07T18:22:49.859" v="3854"/>
          <ac:spMkLst>
            <pc:docMk/>
            <pc:sldMk cId="1867799232" sldId="7548"/>
            <ac:spMk id="8" creationId="{FEDC92D3-6061-CB62-986C-1D2E018BF055}"/>
          </ac:spMkLst>
        </pc:spChg>
      </pc:sldChg>
      <pc:sldChg chg="addSp delSp modSp add mod">
        <pc:chgData name="FoustB" userId="036fd538-e6a0-4478-b832-b99ce6775b9a" providerId="ADAL" clId="{FB3A2441-21C1-4F3E-A439-B378BA8F0381}" dt="2023-01-07T18:23:09.396" v="3857"/>
        <pc:sldMkLst>
          <pc:docMk/>
          <pc:sldMk cId="810352542" sldId="7549"/>
        </pc:sldMkLst>
        <pc:spChg chg="add mod">
          <ac:chgData name="FoustB" userId="036fd538-e6a0-4478-b832-b99ce6775b9a" providerId="ADAL" clId="{FB3A2441-21C1-4F3E-A439-B378BA8F0381}" dt="2023-01-07T18:23:09.396" v="3857"/>
          <ac:spMkLst>
            <pc:docMk/>
            <pc:sldMk cId="810352542" sldId="7549"/>
            <ac:spMk id="4" creationId="{81D3714D-8528-A278-9BD9-64BDBF5887A2}"/>
          </ac:spMkLst>
        </pc:spChg>
        <pc:spChg chg="del">
          <ac:chgData name="FoustB" userId="036fd538-e6a0-4478-b832-b99ce6775b9a" providerId="ADAL" clId="{FB3A2441-21C1-4F3E-A439-B378BA8F0381}" dt="2023-01-07T18:23:09.133" v="3856" actId="478"/>
          <ac:spMkLst>
            <pc:docMk/>
            <pc:sldMk cId="810352542" sldId="7549"/>
            <ac:spMk id="8" creationId="{FEDC92D3-6061-CB62-986C-1D2E018BF055}"/>
          </ac:spMkLst>
        </pc:spChg>
      </pc:sldChg>
      <pc:sldChg chg="addSp delSp modSp add mod modAnim">
        <pc:chgData name="FoustB" userId="036fd538-e6a0-4478-b832-b99ce6775b9a" providerId="ADAL" clId="{FB3A2441-21C1-4F3E-A439-B378BA8F0381}" dt="2023-01-07T21:16:05.719" v="3956"/>
        <pc:sldMkLst>
          <pc:docMk/>
          <pc:sldMk cId="1316304311" sldId="7550"/>
        </pc:sldMkLst>
        <pc:spChg chg="del">
          <ac:chgData name="FoustB" userId="036fd538-e6a0-4478-b832-b99ce6775b9a" providerId="ADAL" clId="{FB3A2441-21C1-4F3E-A439-B378BA8F0381}" dt="2023-01-07T21:14:36.530" v="3923" actId="478"/>
          <ac:spMkLst>
            <pc:docMk/>
            <pc:sldMk cId="1316304311" sldId="7550"/>
            <ac:spMk id="3" creationId="{7B3024B7-F433-CBAB-11C2-BFB355CA66EE}"/>
          </ac:spMkLst>
        </pc:spChg>
        <pc:spChg chg="add mod">
          <ac:chgData name="FoustB" userId="036fd538-e6a0-4478-b832-b99ce6775b9a" providerId="ADAL" clId="{FB3A2441-21C1-4F3E-A439-B378BA8F0381}" dt="2023-01-07T21:14:36.878" v="3924"/>
          <ac:spMkLst>
            <pc:docMk/>
            <pc:sldMk cId="1316304311" sldId="7550"/>
            <ac:spMk id="5" creationId="{2F6D0465-8AB3-65F8-433D-48451E876EAE}"/>
          </ac:spMkLst>
        </pc:spChg>
        <pc:spChg chg="add mod">
          <ac:chgData name="FoustB" userId="036fd538-e6a0-4478-b832-b99ce6775b9a" providerId="ADAL" clId="{FB3A2441-21C1-4F3E-A439-B378BA8F0381}" dt="2023-01-07T21:15:41.690" v="3954" actId="14100"/>
          <ac:spMkLst>
            <pc:docMk/>
            <pc:sldMk cId="1316304311" sldId="7550"/>
            <ac:spMk id="6" creationId="{A45C573F-1498-4FA4-17FC-09AC12FFF7D1}"/>
          </ac:spMkLst>
        </pc:spChg>
      </pc:sldChg>
      <pc:sldChg chg="addSp modSp add del modAnim">
        <pc:chgData name="FoustB" userId="036fd538-e6a0-4478-b832-b99ce6775b9a" providerId="ADAL" clId="{FB3A2441-21C1-4F3E-A439-B378BA8F0381}" dt="2023-01-08T00:18:15.390" v="4474" actId="47"/>
        <pc:sldMkLst>
          <pc:docMk/>
          <pc:sldMk cId="793250233" sldId="7551"/>
        </pc:sldMkLst>
        <pc:spChg chg="add mod">
          <ac:chgData name="FoustB" userId="036fd538-e6a0-4478-b832-b99ce6775b9a" providerId="ADAL" clId="{FB3A2441-21C1-4F3E-A439-B378BA8F0381}" dt="2023-01-07T21:17:23.122" v="3962"/>
          <ac:spMkLst>
            <pc:docMk/>
            <pc:sldMk cId="793250233" sldId="7551"/>
            <ac:spMk id="2" creationId="{B1483AF3-E0EF-4ECC-3C2A-66E2C19A1CFD}"/>
          </ac:spMkLst>
        </pc:spChg>
      </pc:sldChg>
      <pc:sldChg chg="addSp delSp modSp add del mod">
        <pc:chgData name="FoustB" userId="036fd538-e6a0-4478-b832-b99ce6775b9a" providerId="ADAL" clId="{FB3A2441-21C1-4F3E-A439-B378BA8F0381}" dt="2023-01-08T00:18:25.757" v="4477" actId="47"/>
        <pc:sldMkLst>
          <pc:docMk/>
          <pc:sldMk cId="3708442585" sldId="7552"/>
        </pc:sldMkLst>
        <pc:spChg chg="del">
          <ac:chgData name="FoustB" userId="036fd538-e6a0-4478-b832-b99ce6775b9a" providerId="ADAL" clId="{FB3A2441-21C1-4F3E-A439-B378BA8F0381}" dt="2023-01-07T21:17:43.316" v="3964" actId="478"/>
          <ac:spMkLst>
            <pc:docMk/>
            <pc:sldMk cId="3708442585" sldId="7552"/>
            <ac:spMk id="2" creationId="{B1483AF3-E0EF-4ECC-3C2A-66E2C19A1CFD}"/>
          </ac:spMkLst>
        </pc:spChg>
        <pc:spChg chg="add mod">
          <ac:chgData name="FoustB" userId="036fd538-e6a0-4478-b832-b99ce6775b9a" providerId="ADAL" clId="{FB3A2441-21C1-4F3E-A439-B378BA8F0381}" dt="2023-01-07T21:17:43.617" v="3965"/>
          <ac:spMkLst>
            <pc:docMk/>
            <pc:sldMk cId="3708442585" sldId="7552"/>
            <ac:spMk id="3" creationId="{408A3FD6-21E2-AB61-E001-BBF265C5E25D}"/>
          </ac:spMkLst>
        </pc:spChg>
      </pc:sldChg>
      <pc:sldChg chg="add del">
        <pc:chgData name="FoustB" userId="036fd538-e6a0-4478-b832-b99ce6775b9a" providerId="ADAL" clId="{FB3A2441-21C1-4F3E-A439-B378BA8F0381}" dt="2023-01-07T21:21:46.879" v="3996" actId="47"/>
        <pc:sldMkLst>
          <pc:docMk/>
          <pc:sldMk cId="1854337457" sldId="7553"/>
        </pc:sldMkLst>
      </pc:sldChg>
      <pc:sldChg chg="addSp modSp add mod">
        <pc:chgData name="FoustB" userId="036fd538-e6a0-4478-b832-b99ce6775b9a" providerId="ADAL" clId="{FB3A2441-21C1-4F3E-A439-B378BA8F0381}" dt="2023-01-07T21:21:43.623" v="3995" actId="1076"/>
        <pc:sldMkLst>
          <pc:docMk/>
          <pc:sldMk cId="3072565352" sldId="7554"/>
        </pc:sldMkLst>
        <pc:spChg chg="add mod">
          <ac:chgData name="FoustB" userId="036fd538-e6a0-4478-b832-b99ce6775b9a" providerId="ADAL" clId="{FB3A2441-21C1-4F3E-A439-B378BA8F0381}" dt="2023-01-07T21:21:43.623" v="3995" actId="1076"/>
          <ac:spMkLst>
            <pc:docMk/>
            <pc:sldMk cId="3072565352" sldId="7554"/>
            <ac:spMk id="5" creationId="{1CEED595-5B66-3AEF-4C9C-B15566067DA2}"/>
          </ac:spMkLst>
        </pc:spChg>
      </pc:sldChg>
      <pc:sldChg chg="modSp add modAnim">
        <pc:chgData name="FoustB" userId="036fd538-e6a0-4478-b832-b99ce6775b9a" providerId="ADAL" clId="{FB3A2441-21C1-4F3E-A439-B378BA8F0381}" dt="2023-01-07T21:23:04.828" v="4015" actId="207"/>
        <pc:sldMkLst>
          <pc:docMk/>
          <pc:sldMk cId="528619371" sldId="7555"/>
        </pc:sldMkLst>
        <pc:spChg chg="mod">
          <ac:chgData name="FoustB" userId="036fd538-e6a0-4478-b832-b99ce6775b9a" providerId="ADAL" clId="{FB3A2441-21C1-4F3E-A439-B378BA8F0381}" dt="2023-01-07T21:23:04.828" v="4015" actId="207"/>
          <ac:spMkLst>
            <pc:docMk/>
            <pc:sldMk cId="528619371" sldId="7555"/>
            <ac:spMk id="4" creationId="{E8DCF9CD-D2DE-C844-746F-7A0B68F3BEFD}"/>
          </ac:spMkLst>
        </pc:spChg>
      </pc:sldChg>
      <pc:sldChg chg="addSp delSp modSp add mod modAnim">
        <pc:chgData name="FoustB" userId="036fd538-e6a0-4478-b832-b99ce6775b9a" providerId="ADAL" clId="{FB3A2441-21C1-4F3E-A439-B378BA8F0381}" dt="2023-01-07T21:23:35.552" v="4023"/>
        <pc:sldMkLst>
          <pc:docMk/>
          <pc:sldMk cId="298315667" sldId="7556"/>
        </pc:sldMkLst>
        <pc:spChg chg="del">
          <ac:chgData name="FoustB" userId="036fd538-e6a0-4478-b832-b99ce6775b9a" providerId="ADAL" clId="{FB3A2441-21C1-4F3E-A439-B378BA8F0381}" dt="2023-01-07T21:23:25.194" v="4018" actId="478"/>
          <ac:spMkLst>
            <pc:docMk/>
            <pc:sldMk cId="298315667" sldId="7556"/>
            <ac:spMk id="2" creationId="{C98078D2-EF18-45D7-786C-D06F6F76B82F}"/>
          </ac:spMkLst>
        </pc:spChg>
        <pc:spChg chg="del">
          <ac:chgData name="FoustB" userId="036fd538-e6a0-4478-b832-b99ce6775b9a" providerId="ADAL" clId="{FB3A2441-21C1-4F3E-A439-B378BA8F0381}" dt="2023-01-07T21:23:27.130" v="4019" actId="478"/>
          <ac:spMkLst>
            <pc:docMk/>
            <pc:sldMk cId="298315667" sldId="7556"/>
            <ac:spMk id="3" creationId="{FB3D541B-4970-B235-4863-A1904C2B090C}"/>
          </ac:spMkLst>
        </pc:spChg>
        <pc:spChg chg="add mod">
          <ac:chgData name="FoustB" userId="036fd538-e6a0-4478-b832-b99ce6775b9a" providerId="ADAL" clId="{FB3A2441-21C1-4F3E-A439-B378BA8F0381}" dt="2023-01-07T21:23:27.462" v="4020"/>
          <ac:spMkLst>
            <pc:docMk/>
            <pc:sldMk cId="298315667" sldId="7556"/>
            <ac:spMk id="5" creationId="{3F85403F-F45E-174B-0EAE-9DF83ECEC3D6}"/>
          </ac:spMkLst>
        </pc:spChg>
        <pc:spChg chg="add mod">
          <ac:chgData name="FoustB" userId="036fd538-e6a0-4478-b832-b99ce6775b9a" providerId="ADAL" clId="{FB3A2441-21C1-4F3E-A439-B378BA8F0381}" dt="2023-01-07T21:23:27.462" v="4020"/>
          <ac:spMkLst>
            <pc:docMk/>
            <pc:sldMk cId="298315667" sldId="7556"/>
            <ac:spMk id="8" creationId="{83BD99E0-ED08-BB81-B15C-A683138AD7D0}"/>
          </ac:spMkLst>
        </pc:spChg>
      </pc:sldChg>
      <pc:sldChg chg="addSp delSp modSp add mod modAnim">
        <pc:chgData name="FoustB" userId="036fd538-e6a0-4478-b832-b99ce6775b9a" providerId="ADAL" clId="{FB3A2441-21C1-4F3E-A439-B378BA8F0381}" dt="2023-01-07T21:25:53.200" v="4174" actId="1076"/>
        <pc:sldMkLst>
          <pc:docMk/>
          <pc:sldMk cId="3730253491" sldId="7557"/>
        </pc:sldMkLst>
        <pc:spChg chg="del">
          <ac:chgData name="FoustB" userId="036fd538-e6a0-4478-b832-b99ce6775b9a" providerId="ADAL" clId="{FB3A2441-21C1-4F3E-A439-B378BA8F0381}" dt="2023-01-07T21:25:16.829" v="4040" actId="478"/>
          <ac:spMkLst>
            <pc:docMk/>
            <pc:sldMk cId="3730253491" sldId="7557"/>
            <ac:spMk id="2" creationId="{BD30626E-0165-7363-E14A-FE3319AAE6F3}"/>
          </ac:spMkLst>
        </pc:spChg>
        <pc:spChg chg="add mod">
          <ac:chgData name="FoustB" userId="036fd538-e6a0-4478-b832-b99ce6775b9a" providerId="ADAL" clId="{FB3A2441-21C1-4F3E-A439-B378BA8F0381}" dt="2023-01-07T21:25:53.200" v="4174" actId="1076"/>
          <ac:spMkLst>
            <pc:docMk/>
            <pc:sldMk cId="3730253491" sldId="7557"/>
            <ac:spMk id="3" creationId="{697AC93C-48C6-6DDE-E6B0-302991105507}"/>
          </ac:spMkLst>
        </pc:spChg>
        <pc:spChg chg="mod">
          <ac:chgData name="FoustB" userId="036fd538-e6a0-4478-b832-b99ce6775b9a" providerId="ADAL" clId="{FB3A2441-21C1-4F3E-A439-B378BA8F0381}" dt="2023-01-07T21:25:37.574" v="4170" actId="20577"/>
          <ac:spMkLst>
            <pc:docMk/>
            <pc:sldMk cId="3730253491" sldId="7557"/>
            <ac:spMk id="86" creationId="{9A3A36BB-E434-4EDA-A157-E457B0719A4A}"/>
          </ac:spMkLst>
        </pc:spChg>
      </pc:sldChg>
      <pc:sldChg chg="addSp delSp modSp add mod modAnim">
        <pc:chgData name="FoustB" userId="036fd538-e6a0-4478-b832-b99ce6775b9a" providerId="ADAL" clId="{FB3A2441-21C1-4F3E-A439-B378BA8F0381}" dt="2023-01-08T14:24:23.265" v="4647"/>
        <pc:sldMkLst>
          <pc:docMk/>
          <pc:sldMk cId="3297706623" sldId="7558"/>
        </pc:sldMkLst>
        <pc:spChg chg="add mod">
          <ac:chgData name="FoustB" userId="036fd538-e6a0-4478-b832-b99ce6775b9a" providerId="ADAL" clId="{FB3A2441-21C1-4F3E-A439-B378BA8F0381}" dt="2023-01-08T00:18:07.127" v="4470"/>
          <ac:spMkLst>
            <pc:docMk/>
            <pc:sldMk cId="3297706623" sldId="7558"/>
            <ac:spMk id="2" creationId="{6EB601CD-DD5D-1F86-99C6-6AC072BEA4C0}"/>
          </ac:spMkLst>
        </pc:spChg>
        <pc:spChg chg="add mod">
          <ac:chgData name="FoustB" userId="036fd538-e6a0-4478-b832-b99ce6775b9a" providerId="ADAL" clId="{FB3A2441-21C1-4F3E-A439-B378BA8F0381}" dt="2023-01-08T14:23:51.050" v="4639"/>
          <ac:spMkLst>
            <pc:docMk/>
            <pc:sldMk cId="3297706623" sldId="7558"/>
            <ac:spMk id="5" creationId="{3C342CB3-166A-C8B4-F4D5-06823D11C115}"/>
          </ac:spMkLst>
        </pc:spChg>
        <pc:spChg chg="add mod">
          <ac:chgData name="FoustB" userId="036fd538-e6a0-4478-b832-b99ce6775b9a" providerId="ADAL" clId="{FB3A2441-21C1-4F3E-A439-B378BA8F0381}" dt="2023-01-08T14:23:51.050" v="4639"/>
          <ac:spMkLst>
            <pc:docMk/>
            <pc:sldMk cId="3297706623" sldId="7558"/>
            <ac:spMk id="8" creationId="{6DE4436D-9E50-7415-5EC2-19EEB1768E6D}"/>
          </ac:spMkLst>
        </pc:spChg>
        <pc:spChg chg="add mod">
          <ac:chgData name="FoustB" userId="036fd538-e6a0-4478-b832-b99ce6775b9a" providerId="ADAL" clId="{FB3A2441-21C1-4F3E-A439-B378BA8F0381}" dt="2023-01-08T14:23:51.050" v="4639"/>
          <ac:spMkLst>
            <pc:docMk/>
            <pc:sldMk cId="3297706623" sldId="7558"/>
            <ac:spMk id="9" creationId="{673BEABF-B5CF-449F-CD76-D8B32A4985CB}"/>
          </ac:spMkLst>
        </pc:spChg>
        <pc:spChg chg="add mod">
          <ac:chgData name="FoustB" userId="036fd538-e6a0-4478-b832-b99ce6775b9a" providerId="ADAL" clId="{FB3A2441-21C1-4F3E-A439-B378BA8F0381}" dt="2023-01-08T14:23:51.050" v="4639"/>
          <ac:spMkLst>
            <pc:docMk/>
            <pc:sldMk cId="3297706623" sldId="7558"/>
            <ac:spMk id="11" creationId="{A23B4B6F-0402-071D-F9E0-935D96B67A33}"/>
          </ac:spMkLst>
        </pc:spChg>
        <pc:spChg chg="del">
          <ac:chgData name="FoustB" userId="036fd538-e6a0-4478-b832-b99ce6775b9a" providerId="ADAL" clId="{FB3A2441-21C1-4F3E-A439-B378BA8F0381}" dt="2023-01-08T14:23:49.813" v="4638" actId="478"/>
          <ac:spMkLst>
            <pc:docMk/>
            <pc:sldMk cId="3297706623" sldId="7558"/>
            <ac:spMk id="12" creationId="{00000000-0000-0000-0000-000000000000}"/>
          </ac:spMkLst>
        </pc:spChg>
        <pc:spChg chg="add mod">
          <ac:chgData name="FoustB" userId="036fd538-e6a0-4478-b832-b99ce6775b9a" providerId="ADAL" clId="{FB3A2441-21C1-4F3E-A439-B378BA8F0381}" dt="2023-01-08T14:24:21.350" v="4646"/>
          <ac:spMkLst>
            <pc:docMk/>
            <pc:sldMk cId="3297706623" sldId="7558"/>
            <ac:spMk id="15" creationId="{44608F35-E677-8ED4-F449-ABE9C7634834}"/>
          </ac:spMkLst>
        </pc:spChg>
        <pc:spChg chg="del">
          <ac:chgData name="FoustB" userId="036fd538-e6a0-4478-b832-b99ce6775b9a" providerId="ADAL" clId="{FB3A2441-21C1-4F3E-A439-B378BA8F0381}" dt="2023-01-08T14:23:49.813" v="4638" actId="478"/>
          <ac:spMkLst>
            <pc:docMk/>
            <pc:sldMk cId="3297706623" sldId="7558"/>
            <ac:spMk id="26" creationId="{3F810F2D-ABDE-45E3-8BF0-7E5247B3BFF0}"/>
          </ac:spMkLst>
        </pc:spChg>
        <pc:spChg chg="del">
          <ac:chgData name="FoustB" userId="036fd538-e6a0-4478-b832-b99ce6775b9a" providerId="ADAL" clId="{FB3A2441-21C1-4F3E-A439-B378BA8F0381}" dt="2023-01-08T14:23:49.813" v="4638" actId="478"/>
          <ac:spMkLst>
            <pc:docMk/>
            <pc:sldMk cId="3297706623" sldId="7558"/>
            <ac:spMk id="35" creationId="{58F26319-9D11-4527-898E-18FD45F7285A}"/>
          </ac:spMkLst>
        </pc:spChg>
        <pc:spChg chg="del">
          <ac:chgData name="FoustB" userId="036fd538-e6a0-4478-b832-b99ce6775b9a" providerId="ADAL" clId="{FB3A2441-21C1-4F3E-A439-B378BA8F0381}" dt="2023-01-08T14:23:49.813" v="4638" actId="478"/>
          <ac:spMkLst>
            <pc:docMk/>
            <pc:sldMk cId="3297706623" sldId="7558"/>
            <ac:spMk id="43" creationId="{EDFBDE6F-FDDD-4A8B-97D1-92D888D107AF}"/>
          </ac:spMkLst>
        </pc:spChg>
        <pc:cxnChg chg="add mod">
          <ac:chgData name="FoustB" userId="036fd538-e6a0-4478-b832-b99ce6775b9a" providerId="ADAL" clId="{FB3A2441-21C1-4F3E-A439-B378BA8F0381}" dt="2023-01-08T14:23:51.050" v="4639"/>
          <ac:cxnSpMkLst>
            <pc:docMk/>
            <pc:sldMk cId="3297706623" sldId="7558"/>
            <ac:cxnSpMk id="3" creationId="{1BBF7DA8-4662-5123-E353-30C00DD7B408}"/>
          </ac:cxnSpMkLst>
        </pc:cxnChg>
        <pc:cxnChg chg="add mod">
          <ac:chgData name="FoustB" userId="036fd538-e6a0-4478-b832-b99ce6775b9a" providerId="ADAL" clId="{FB3A2441-21C1-4F3E-A439-B378BA8F0381}" dt="2023-01-08T14:23:51.050" v="4639"/>
          <ac:cxnSpMkLst>
            <pc:docMk/>
            <pc:sldMk cId="3297706623" sldId="7558"/>
            <ac:cxnSpMk id="4" creationId="{B1A8A4C9-0816-39C4-F0AB-CB47982BE3E6}"/>
          </ac:cxnSpMkLst>
        </pc:cxnChg>
        <pc:cxnChg chg="add mod">
          <ac:chgData name="FoustB" userId="036fd538-e6a0-4478-b832-b99ce6775b9a" providerId="ADAL" clId="{FB3A2441-21C1-4F3E-A439-B378BA8F0381}" dt="2023-01-08T14:23:51.050" v="4639"/>
          <ac:cxnSpMkLst>
            <pc:docMk/>
            <pc:sldMk cId="3297706623" sldId="7558"/>
            <ac:cxnSpMk id="6" creationId="{5E695A0F-83CB-0E8B-073C-917D2EABB0A7}"/>
          </ac:cxnSpMkLst>
        </pc:cxnChg>
        <pc:cxnChg chg="add mod">
          <ac:chgData name="FoustB" userId="036fd538-e6a0-4478-b832-b99ce6775b9a" providerId="ADAL" clId="{FB3A2441-21C1-4F3E-A439-B378BA8F0381}" dt="2023-01-08T14:23:51.050" v="4639"/>
          <ac:cxnSpMkLst>
            <pc:docMk/>
            <pc:sldMk cId="3297706623" sldId="7558"/>
            <ac:cxnSpMk id="7" creationId="{B998C4CE-7993-CE62-BF57-9DBF5F2ADD99}"/>
          </ac:cxnSpMkLst>
        </pc:cxnChg>
        <pc:cxnChg chg="add mod">
          <ac:chgData name="FoustB" userId="036fd538-e6a0-4478-b832-b99ce6775b9a" providerId="ADAL" clId="{FB3A2441-21C1-4F3E-A439-B378BA8F0381}" dt="2023-01-08T14:23:51.050" v="4639"/>
          <ac:cxnSpMkLst>
            <pc:docMk/>
            <pc:sldMk cId="3297706623" sldId="7558"/>
            <ac:cxnSpMk id="10" creationId="{4BF3A1B9-5308-7910-E4DF-F676AD6AC0C1}"/>
          </ac:cxnSpMkLst>
        </pc:cxnChg>
        <pc:cxnChg chg="del">
          <ac:chgData name="FoustB" userId="036fd538-e6a0-4478-b832-b99ce6775b9a" providerId="ADAL" clId="{FB3A2441-21C1-4F3E-A439-B378BA8F0381}" dt="2023-01-08T14:23:49.813" v="4638" actId="478"/>
          <ac:cxnSpMkLst>
            <pc:docMk/>
            <pc:sldMk cId="3297706623" sldId="7558"/>
            <ac:cxnSpMk id="13" creationId="{00000000-0000-0000-0000-000000000000}"/>
          </ac:cxnSpMkLst>
        </pc:cxnChg>
        <pc:cxnChg chg="del">
          <ac:chgData name="FoustB" userId="036fd538-e6a0-4478-b832-b99ce6775b9a" providerId="ADAL" clId="{FB3A2441-21C1-4F3E-A439-B378BA8F0381}" dt="2023-01-08T14:23:49.813" v="4638" actId="478"/>
          <ac:cxnSpMkLst>
            <pc:docMk/>
            <pc:sldMk cId="3297706623" sldId="7558"/>
            <ac:cxnSpMk id="14" creationId="{00000000-0000-0000-0000-000000000000}"/>
          </ac:cxnSpMkLst>
        </pc:cxnChg>
        <pc:cxnChg chg="del">
          <ac:chgData name="FoustB" userId="036fd538-e6a0-4478-b832-b99ce6775b9a" providerId="ADAL" clId="{FB3A2441-21C1-4F3E-A439-B378BA8F0381}" dt="2023-01-08T14:23:49.813" v="4638" actId="478"/>
          <ac:cxnSpMkLst>
            <pc:docMk/>
            <pc:sldMk cId="3297706623" sldId="7558"/>
            <ac:cxnSpMk id="16" creationId="{00000000-0000-0000-0000-000000000000}"/>
          </ac:cxnSpMkLst>
        </pc:cxnChg>
        <pc:cxnChg chg="del">
          <ac:chgData name="FoustB" userId="036fd538-e6a0-4478-b832-b99ce6775b9a" providerId="ADAL" clId="{FB3A2441-21C1-4F3E-A439-B378BA8F0381}" dt="2023-01-08T14:23:49.813" v="4638" actId="478"/>
          <ac:cxnSpMkLst>
            <pc:docMk/>
            <pc:sldMk cId="3297706623" sldId="7558"/>
            <ac:cxnSpMk id="17" creationId="{00000000-0000-0000-0000-000000000000}"/>
          </ac:cxnSpMkLst>
        </pc:cxnChg>
        <pc:cxnChg chg="del">
          <ac:chgData name="FoustB" userId="036fd538-e6a0-4478-b832-b99ce6775b9a" providerId="ADAL" clId="{FB3A2441-21C1-4F3E-A439-B378BA8F0381}" dt="2023-01-08T14:23:49.813" v="4638" actId="478"/>
          <ac:cxnSpMkLst>
            <pc:docMk/>
            <pc:sldMk cId="3297706623" sldId="7558"/>
            <ac:cxnSpMk id="30" creationId="{00961AF4-0A85-4C0E-9AFB-13BDAF0871B7}"/>
          </ac:cxnSpMkLst>
        </pc:cxnChg>
      </pc:sldChg>
      <pc:sldChg chg="addSp delSp modSp add mod modAnim">
        <pc:chgData name="FoustB" userId="036fd538-e6a0-4478-b832-b99ce6775b9a" providerId="ADAL" clId="{FB3A2441-21C1-4F3E-A439-B378BA8F0381}" dt="2023-01-08T14:24:28.246" v="4651"/>
        <pc:sldMkLst>
          <pc:docMk/>
          <pc:sldMk cId="439482579" sldId="7559"/>
        </pc:sldMkLst>
        <pc:spChg chg="del">
          <ac:chgData name="FoustB" userId="036fd538-e6a0-4478-b832-b99ce6775b9a" providerId="ADAL" clId="{FB3A2441-21C1-4F3E-A439-B378BA8F0381}" dt="2023-01-08T00:18:22.459" v="4475" actId="478"/>
          <ac:spMkLst>
            <pc:docMk/>
            <pc:sldMk cId="439482579" sldId="7559"/>
            <ac:spMk id="2" creationId="{6EB601CD-DD5D-1F86-99C6-6AC072BEA4C0}"/>
          </ac:spMkLst>
        </pc:spChg>
        <pc:spChg chg="add mod">
          <ac:chgData name="FoustB" userId="036fd538-e6a0-4478-b832-b99ce6775b9a" providerId="ADAL" clId="{FB3A2441-21C1-4F3E-A439-B378BA8F0381}" dt="2023-01-08T00:18:22.992" v="4476"/>
          <ac:spMkLst>
            <pc:docMk/>
            <pc:sldMk cId="439482579" sldId="7559"/>
            <ac:spMk id="3" creationId="{1E2FDD05-3558-6AEA-FA9F-9CD41951DD3B}"/>
          </ac:spMkLst>
        </pc:spChg>
        <pc:spChg chg="add mod">
          <ac:chgData name="FoustB" userId="036fd538-e6a0-4478-b832-b99ce6775b9a" providerId="ADAL" clId="{FB3A2441-21C1-4F3E-A439-B378BA8F0381}" dt="2023-01-08T14:23:57.400" v="4641"/>
          <ac:spMkLst>
            <pc:docMk/>
            <pc:sldMk cId="439482579" sldId="7559"/>
            <ac:spMk id="5" creationId="{A87ACD3D-9F28-BDD2-83BC-25F077A1F96E}"/>
          </ac:spMkLst>
        </pc:spChg>
        <pc:spChg chg="add mod">
          <ac:chgData name="FoustB" userId="036fd538-e6a0-4478-b832-b99ce6775b9a" providerId="ADAL" clId="{FB3A2441-21C1-4F3E-A439-B378BA8F0381}" dt="2023-01-08T14:23:57.400" v="4641"/>
          <ac:spMkLst>
            <pc:docMk/>
            <pc:sldMk cId="439482579" sldId="7559"/>
            <ac:spMk id="8" creationId="{76D0E64B-E93F-4E9D-C950-C20D85C52927}"/>
          </ac:spMkLst>
        </pc:spChg>
        <pc:spChg chg="add mod">
          <ac:chgData name="FoustB" userId="036fd538-e6a0-4478-b832-b99ce6775b9a" providerId="ADAL" clId="{FB3A2441-21C1-4F3E-A439-B378BA8F0381}" dt="2023-01-08T14:23:57.400" v="4641"/>
          <ac:spMkLst>
            <pc:docMk/>
            <pc:sldMk cId="439482579" sldId="7559"/>
            <ac:spMk id="9" creationId="{6A3B7011-63AA-58BA-6CE1-2129A174B840}"/>
          </ac:spMkLst>
        </pc:spChg>
        <pc:spChg chg="add mod">
          <ac:chgData name="FoustB" userId="036fd538-e6a0-4478-b832-b99ce6775b9a" providerId="ADAL" clId="{FB3A2441-21C1-4F3E-A439-B378BA8F0381}" dt="2023-01-08T14:23:57.400" v="4641"/>
          <ac:spMkLst>
            <pc:docMk/>
            <pc:sldMk cId="439482579" sldId="7559"/>
            <ac:spMk id="11" creationId="{C257AEEA-5F13-5297-07A4-74565A93FC3D}"/>
          </ac:spMkLst>
        </pc:spChg>
        <pc:spChg chg="del">
          <ac:chgData name="FoustB" userId="036fd538-e6a0-4478-b832-b99ce6775b9a" providerId="ADAL" clId="{FB3A2441-21C1-4F3E-A439-B378BA8F0381}" dt="2023-01-08T14:23:56.351" v="4640" actId="478"/>
          <ac:spMkLst>
            <pc:docMk/>
            <pc:sldMk cId="439482579" sldId="7559"/>
            <ac:spMk id="12" creationId="{00000000-0000-0000-0000-000000000000}"/>
          </ac:spMkLst>
        </pc:spChg>
        <pc:spChg chg="add mod">
          <ac:chgData name="FoustB" userId="036fd538-e6a0-4478-b832-b99ce6775b9a" providerId="ADAL" clId="{FB3A2441-21C1-4F3E-A439-B378BA8F0381}" dt="2023-01-08T14:24:25.724" v="4648"/>
          <ac:spMkLst>
            <pc:docMk/>
            <pc:sldMk cId="439482579" sldId="7559"/>
            <ac:spMk id="15" creationId="{C4358161-F15B-B50F-C1AF-1F0E90B1EF59}"/>
          </ac:spMkLst>
        </pc:spChg>
        <pc:spChg chg="del">
          <ac:chgData name="FoustB" userId="036fd538-e6a0-4478-b832-b99ce6775b9a" providerId="ADAL" clId="{FB3A2441-21C1-4F3E-A439-B378BA8F0381}" dt="2023-01-08T14:23:56.351" v="4640" actId="478"/>
          <ac:spMkLst>
            <pc:docMk/>
            <pc:sldMk cId="439482579" sldId="7559"/>
            <ac:spMk id="26" creationId="{3F810F2D-ABDE-45E3-8BF0-7E5247B3BFF0}"/>
          </ac:spMkLst>
        </pc:spChg>
        <pc:spChg chg="del">
          <ac:chgData name="FoustB" userId="036fd538-e6a0-4478-b832-b99ce6775b9a" providerId="ADAL" clId="{FB3A2441-21C1-4F3E-A439-B378BA8F0381}" dt="2023-01-08T14:23:56.351" v="4640" actId="478"/>
          <ac:spMkLst>
            <pc:docMk/>
            <pc:sldMk cId="439482579" sldId="7559"/>
            <ac:spMk id="35" creationId="{58F26319-9D11-4527-898E-18FD45F7285A}"/>
          </ac:spMkLst>
        </pc:spChg>
        <pc:spChg chg="del">
          <ac:chgData name="FoustB" userId="036fd538-e6a0-4478-b832-b99ce6775b9a" providerId="ADAL" clId="{FB3A2441-21C1-4F3E-A439-B378BA8F0381}" dt="2023-01-08T14:23:56.351" v="4640" actId="478"/>
          <ac:spMkLst>
            <pc:docMk/>
            <pc:sldMk cId="439482579" sldId="7559"/>
            <ac:spMk id="43" creationId="{EDFBDE6F-FDDD-4A8B-97D1-92D888D107AF}"/>
          </ac:spMkLst>
        </pc:spChg>
        <pc:cxnChg chg="add mod">
          <ac:chgData name="FoustB" userId="036fd538-e6a0-4478-b832-b99ce6775b9a" providerId="ADAL" clId="{FB3A2441-21C1-4F3E-A439-B378BA8F0381}" dt="2023-01-08T14:23:57.400" v="4641"/>
          <ac:cxnSpMkLst>
            <pc:docMk/>
            <pc:sldMk cId="439482579" sldId="7559"/>
            <ac:cxnSpMk id="2" creationId="{9718F307-F013-FC57-5402-409D3B218589}"/>
          </ac:cxnSpMkLst>
        </pc:cxnChg>
        <pc:cxnChg chg="add mod">
          <ac:chgData name="FoustB" userId="036fd538-e6a0-4478-b832-b99ce6775b9a" providerId="ADAL" clId="{FB3A2441-21C1-4F3E-A439-B378BA8F0381}" dt="2023-01-08T14:23:57.400" v="4641"/>
          <ac:cxnSpMkLst>
            <pc:docMk/>
            <pc:sldMk cId="439482579" sldId="7559"/>
            <ac:cxnSpMk id="4" creationId="{08A19137-A9CA-7138-52B1-D1178390641E}"/>
          </ac:cxnSpMkLst>
        </pc:cxnChg>
        <pc:cxnChg chg="add mod">
          <ac:chgData name="FoustB" userId="036fd538-e6a0-4478-b832-b99ce6775b9a" providerId="ADAL" clId="{FB3A2441-21C1-4F3E-A439-B378BA8F0381}" dt="2023-01-08T14:23:57.400" v="4641"/>
          <ac:cxnSpMkLst>
            <pc:docMk/>
            <pc:sldMk cId="439482579" sldId="7559"/>
            <ac:cxnSpMk id="6" creationId="{EA92CCFD-7F51-8024-0214-E504C2A2FC43}"/>
          </ac:cxnSpMkLst>
        </pc:cxnChg>
        <pc:cxnChg chg="add mod">
          <ac:chgData name="FoustB" userId="036fd538-e6a0-4478-b832-b99ce6775b9a" providerId="ADAL" clId="{FB3A2441-21C1-4F3E-A439-B378BA8F0381}" dt="2023-01-08T14:23:57.400" v="4641"/>
          <ac:cxnSpMkLst>
            <pc:docMk/>
            <pc:sldMk cId="439482579" sldId="7559"/>
            <ac:cxnSpMk id="7" creationId="{305BF56C-2208-C072-39EF-C04657A0C3DC}"/>
          </ac:cxnSpMkLst>
        </pc:cxnChg>
        <pc:cxnChg chg="add mod">
          <ac:chgData name="FoustB" userId="036fd538-e6a0-4478-b832-b99ce6775b9a" providerId="ADAL" clId="{FB3A2441-21C1-4F3E-A439-B378BA8F0381}" dt="2023-01-08T14:23:57.400" v="4641"/>
          <ac:cxnSpMkLst>
            <pc:docMk/>
            <pc:sldMk cId="439482579" sldId="7559"/>
            <ac:cxnSpMk id="10" creationId="{4322F99A-A1F5-B876-128E-2EA667D11A4E}"/>
          </ac:cxnSpMkLst>
        </pc:cxnChg>
        <pc:cxnChg chg="del">
          <ac:chgData name="FoustB" userId="036fd538-e6a0-4478-b832-b99ce6775b9a" providerId="ADAL" clId="{FB3A2441-21C1-4F3E-A439-B378BA8F0381}" dt="2023-01-08T14:23:56.351" v="4640" actId="478"/>
          <ac:cxnSpMkLst>
            <pc:docMk/>
            <pc:sldMk cId="439482579" sldId="7559"/>
            <ac:cxnSpMk id="13" creationId="{00000000-0000-0000-0000-000000000000}"/>
          </ac:cxnSpMkLst>
        </pc:cxnChg>
        <pc:cxnChg chg="del">
          <ac:chgData name="FoustB" userId="036fd538-e6a0-4478-b832-b99ce6775b9a" providerId="ADAL" clId="{FB3A2441-21C1-4F3E-A439-B378BA8F0381}" dt="2023-01-08T14:23:56.351" v="4640" actId="478"/>
          <ac:cxnSpMkLst>
            <pc:docMk/>
            <pc:sldMk cId="439482579" sldId="7559"/>
            <ac:cxnSpMk id="14" creationId="{00000000-0000-0000-0000-000000000000}"/>
          </ac:cxnSpMkLst>
        </pc:cxnChg>
        <pc:cxnChg chg="del">
          <ac:chgData name="FoustB" userId="036fd538-e6a0-4478-b832-b99ce6775b9a" providerId="ADAL" clId="{FB3A2441-21C1-4F3E-A439-B378BA8F0381}" dt="2023-01-08T14:23:56.351" v="4640" actId="478"/>
          <ac:cxnSpMkLst>
            <pc:docMk/>
            <pc:sldMk cId="439482579" sldId="7559"/>
            <ac:cxnSpMk id="16" creationId="{00000000-0000-0000-0000-000000000000}"/>
          </ac:cxnSpMkLst>
        </pc:cxnChg>
        <pc:cxnChg chg="del">
          <ac:chgData name="FoustB" userId="036fd538-e6a0-4478-b832-b99ce6775b9a" providerId="ADAL" clId="{FB3A2441-21C1-4F3E-A439-B378BA8F0381}" dt="2023-01-08T14:23:56.351" v="4640" actId="478"/>
          <ac:cxnSpMkLst>
            <pc:docMk/>
            <pc:sldMk cId="439482579" sldId="7559"/>
            <ac:cxnSpMk id="17" creationId="{00000000-0000-0000-0000-000000000000}"/>
          </ac:cxnSpMkLst>
        </pc:cxnChg>
        <pc:cxnChg chg="del">
          <ac:chgData name="FoustB" userId="036fd538-e6a0-4478-b832-b99ce6775b9a" providerId="ADAL" clId="{FB3A2441-21C1-4F3E-A439-B378BA8F0381}" dt="2023-01-08T14:23:56.351" v="4640" actId="478"/>
          <ac:cxnSpMkLst>
            <pc:docMk/>
            <pc:sldMk cId="439482579" sldId="7559"/>
            <ac:cxnSpMk id="30" creationId="{00961AF4-0A85-4C0E-9AFB-13BDAF0871B7}"/>
          </ac:cxnSpMkLst>
        </pc:cxnChg>
      </pc:sldChg>
      <pc:sldChg chg="add del">
        <pc:chgData name="FoustB" userId="036fd538-e6a0-4478-b832-b99ce6775b9a" providerId="ADAL" clId="{FB3A2441-21C1-4F3E-A439-B378BA8F0381}" dt="2023-01-08T14:23:25.215" v="4636" actId="47"/>
        <pc:sldMkLst>
          <pc:docMk/>
          <pc:sldMk cId="1050159618" sldId="7560"/>
        </pc:sldMkLst>
      </pc:sldChg>
      <pc:sldChg chg="addSp delSp modSp add mod modAnim">
        <pc:chgData name="FoustB" userId="036fd538-e6a0-4478-b832-b99ce6775b9a" providerId="ADAL" clId="{FB3A2441-21C1-4F3E-A439-B378BA8F0381}" dt="2023-01-08T14:24:08.919" v="4643"/>
        <pc:sldMkLst>
          <pc:docMk/>
          <pc:sldMk cId="2860544426" sldId="7561"/>
        </pc:sldMkLst>
        <pc:spChg chg="add del mod">
          <ac:chgData name="FoustB" userId="036fd538-e6a0-4478-b832-b99ce6775b9a" providerId="ADAL" clId="{FB3A2441-21C1-4F3E-A439-B378BA8F0381}" dt="2023-01-08T14:22:35.060" v="4597" actId="478"/>
          <ac:spMkLst>
            <pc:docMk/>
            <pc:sldMk cId="2860544426" sldId="7561"/>
            <ac:spMk id="2" creationId="{DA545757-A068-3F11-3726-2EB186E778F5}"/>
          </ac:spMkLst>
        </pc:spChg>
        <pc:spChg chg="add mod">
          <ac:chgData name="FoustB" userId="036fd538-e6a0-4478-b832-b99ce6775b9a" providerId="ADAL" clId="{FB3A2441-21C1-4F3E-A439-B378BA8F0381}" dt="2023-01-08T14:23:08.807" v="4635" actId="1076"/>
          <ac:spMkLst>
            <pc:docMk/>
            <pc:sldMk cId="2860544426" sldId="7561"/>
            <ac:spMk id="4" creationId="{53552D33-EF19-E808-480E-6D0D777B74F1}"/>
          </ac:spMkLst>
        </pc:spChg>
      </pc:sldChg>
      <pc:sldChg chg="delSp modSp add mod delAnim modAnim">
        <pc:chgData name="FoustB" userId="036fd538-e6a0-4478-b832-b99ce6775b9a" providerId="ADAL" clId="{FB3A2441-21C1-4F3E-A439-B378BA8F0381}" dt="2023-01-08T14:29:58.507" v="4820" actId="1076"/>
        <pc:sldMkLst>
          <pc:docMk/>
          <pc:sldMk cId="1808989555" sldId="7562"/>
        </pc:sldMkLst>
        <pc:spChg chg="del">
          <ac:chgData name="FoustB" userId="036fd538-e6a0-4478-b832-b99ce6775b9a" providerId="ADAL" clId="{FB3A2441-21C1-4F3E-A439-B378BA8F0381}" dt="2023-01-08T14:25:54.159" v="4658" actId="478"/>
          <ac:spMkLst>
            <pc:docMk/>
            <pc:sldMk cId="1808989555" sldId="7562"/>
            <ac:spMk id="4" creationId="{62496C51-6574-5225-22A6-9863E718ED66}"/>
          </ac:spMkLst>
        </pc:spChg>
        <pc:spChg chg="mod">
          <ac:chgData name="FoustB" userId="036fd538-e6a0-4478-b832-b99ce6775b9a" providerId="ADAL" clId="{FB3A2441-21C1-4F3E-A439-B378BA8F0381}" dt="2023-01-08T14:29:58.507" v="4820" actId="1076"/>
          <ac:spMkLst>
            <pc:docMk/>
            <pc:sldMk cId="1808989555" sldId="7562"/>
            <ac:spMk id="6" creationId="{56C4E582-D1EF-A24B-33EE-E8E434175D7B}"/>
          </ac:spMkLst>
        </pc:spChg>
      </pc:sldChg>
      <pc:sldChg chg="delSp add mod modAnim">
        <pc:chgData name="FoustB" userId="036fd538-e6a0-4478-b832-b99ce6775b9a" providerId="ADAL" clId="{FB3A2441-21C1-4F3E-A439-B378BA8F0381}" dt="2023-01-08T14:30:14.360" v="4827"/>
        <pc:sldMkLst>
          <pc:docMk/>
          <pc:sldMk cId="505020186" sldId="7563"/>
        </pc:sldMkLst>
        <pc:spChg chg="del">
          <ac:chgData name="FoustB" userId="036fd538-e6a0-4478-b832-b99ce6775b9a" providerId="ADAL" clId="{FB3A2441-21C1-4F3E-A439-B378BA8F0381}" dt="2023-01-08T14:30:05.646" v="4821" actId="478"/>
          <ac:spMkLst>
            <pc:docMk/>
            <pc:sldMk cId="505020186" sldId="7563"/>
            <ac:spMk id="6" creationId="{56C4E582-D1EF-A24B-33EE-E8E434175D7B}"/>
          </ac:spMkLst>
        </pc:spChg>
      </pc:sldChg>
      <pc:sldMasterChg chg="setBg modSldLayout">
        <pc:chgData name="FoustB" userId="036fd538-e6a0-4478-b832-b99ce6775b9a" providerId="ADAL" clId="{FB3A2441-21C1-4F3E-A439-B378BA8F0381}" dt="2023-01-06T04:06:17.505" v="2781"/>
        <pc:sldMasterMkLst>
          <pc:docMk/>
          <pc:sldMasterMk cId="0" sldId="2147483660"/>
        </pc:sldMasterMkLst>
        <pc:sldLayoutChg chg="setBg">
          <pc:chgData name="FoustB" userId="036fd538-e6a0-4478-b832-b99ce6775b9a" providerId="ADAL" clId="{FB3A2441-21C1-4F3E-A439-B378BA8F0381}" dt="2023-01-06T04:06:17.505" v="2781"/>
          <pc:sldLayoutMkLst>
            <pc:docMk/>
            <pc:sldMasterMk cId="0" sldId="2147483660"/>
            <pc:sldLayoutMk cId="0" sldId="2147483661"/>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2"/>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3"/>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4"/>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5"/>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6"/>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7"/>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8"/>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69"/>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70"/>
          </pc:sldLayoutMkLst>
        </pc:sldLayoutChg>
        <pc:sldLayoutChg chg="setBg">
          <pc:chgData name="FoustB" userId="036fd538-e6a0-4478-b832-b99ce6775b9a" providerId="ADAL" clId="{FB3A2441-21C1-4F3E-A439-B378BA8F0381}" dt="2023-01-06T04:06:17.505" v="2781"/>
          <pc:sldLayoutMkLst>
            <pc:docMk/>
            <pc:sldMasterMk cId="0" sldId="2147483660"/>
            <pc:sldLayoutMk cId="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64</a:t>
            </a:fld>
            <a:endParaRPr lang="en-US" dirty="0"/>
          </a:p>
        </p:txBody>
      </p:sp>
    </p:spTree>
    <p:extLst>
      <p:ext uri="{BB962C8B-B14F-4D97-AF65-F5344CB8AC3E}">
        <p14:creationId xmlns:p14="http://schemas.microsoft.com/office/powerpoint/2010/main" val="1955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1/23/2023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1/23/2023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1/23/2023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1/23/2023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1/23/2023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1/23/2023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E54CFFC9-D565-3BA9-E996-9D7FDDB46F04}"/>
              </a:ext>
            </a:extLst>
          </p:cNvPr>
          <p:cNvSpPr/>
          <p:nvPr/>
        </p:nvSpPr>
        <p:spPr>
          <a:xfrm>
            <a:off x="381000" y="4114800"/>
            <a:ext cx="8839200" cy="91844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400" b="1" i="1" dirty="0"/>
              <a:t>I committed the sin in the garden?</a:t>
            </a:r>
            <a:endParaRPr lang="en-US" sz="4400" i="1" dirty="0"/>
          </a:p>
        </p:txBody>
      </p:sp>
    </p:spTree>
    <p:extLst>
      <p:ext uri="{BB962C8B-B14F-4D97-AF65-F5344CB8AC3E}">
        <p14:creationId xmlns:p14="http://schemas.microsoft.com/office/powerpoint/2010/main" val="8163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E54CFFC9-D565-3BA9-E996-9D7FDDB46F04}"/>
              </a:ext>
            </a:extLst>
          </p:cNvPr>
          <p:cNvSpPr/>
          <p:nvPr/>
        </p:nvSpPr>
        <p:spPr>
          <a:xfrm>
            <a:off x="118311" y="4114800"/>
            <a:ext cx="11955378" cy="91844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200" b="1" i="1" dirty="0"/>
              <a:t>Had I been there, I would have done the same thing? </a:t>
            </a:r>
            <a:endParaRPr lang="en-US" sz="4200" i="1" dirty="0"/>
          </a:p>
        </p:txBody>
      </p:sp>
    </p:spTree>
    <p:extLst>
      <p:ext uri="{BB962C8B-B14F-4D97-AF65-F5344CB8AC3E}">
        <p14:creationId xmlns:p14="http://schemas.microsoft.com/office/powerpoint/2010/main" val="18500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E54CFFC9-D565-3BA9-E996-9D7FDDB46F04}"/>
              </a:ext>
            </a:extLst>
          </p:cNvPr>
          <p:cNvSpPr/>
          <p:nvPr/>
        </p:nvSpPr>
        <p:spPr>
          <a:xfrm>
            <a:off x="1219200" y="4114800"/>
            <a:ext cx="10549689" cy="91844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200" b="1" i="1" dirty="0"/>
              <a:t>We all eventually followed Adam’s example?</a:t>
            </a:r>
            <a:endParaRPr lang="en-US" sz="4200" i="1" dirty="0"/>
          </a:p>
        </p:txBody>
      </p:sp>
    </p:spTree>
    <p:extLst>
      <p:ext uri="{BB962C8B-B14F-4D97-AF65-F5344CB8AC3E}">
        <p14:creationId xmlns:p14="http://schemas.microsoft.com/office/powerpoint/2010/main" val="25120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E54CFFC9-D565-3BA9-E996-9D7FDDB46F04}"/>
              </a:ext>
            </a:extLst>
          </p:cNvPr>
          <p:cNvSpPr/>
          <p:nvPr/>
        </p:nvSpPr>
        <p:spPr>
          <a:xfrm>
            <a:off x="3352800" y="4114800"/>
            <a:ext cx="8416089" cy="91844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200" b="1" i="1" dirty="0"/>
              <a:t>So I am culpable for Adam’s sin??</a:t>
            </a:r>
            <a:endParaRPr lang="en-US" sz="4200" i="1" dirty="0"/>
          </a:p>
        </p:txBody>
      </p:sp>
    </p:spTree>
    <p:extLst>
      <p:ext uri="{BB962C8B-B14F-4D97-AF65-F5344CB8AC3E}">
        <p14:creationId xmlns:p14="http://schemas.microsoft.com/office/powerpoint/2010/main" val="25272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E54CFFC9-D565-3BA9-E996-9D7FDDB46F04}"/>
              </a:ext>
            </a:extLst>
          </p:cNvPr>
          <p:cNvSpPr/>
          <p:nvPr/>
        </p:nvSpPr>
        <p:spPr>
          <a:xfrm>
            <a:off x="3352800" y="4114800"/>
            <a:ext cx="8416089" cy="91844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200" b="1" i="1" dirty="0"/>
              <a:t>So I am culpable for Adam’s sin??</a:t>
            </a:r>
            <a:endParaRPr lang="en-US" sz="4200" i="1" dirty="0"/>
          </a:p>
        </p:txBody>
      </p:sp>
      <p:sp>
        <p:nvSpPr>
          <p:cNvPr id="6" name="Rounded Rectangular Callout 11">
            <a:extLst>
              <a:ext uri="{FF2B5EF4-FFF2-40B4-BE49-F238E27FC236}">
                <a16:creationId xmlns:a16="http://schemas.microsoft.com/office/drawing/2014/main" xmlns="" id="{5CD178F7-3A0E-232A-34DF-BEBE962926B1}"/>
              </a:ext>
            </a:extLst>
          </p:cNvPr>
          <p:cNvSpPr/>
          <p:nvPr/>
        </p:nvSpPr>
        <p:spPr>
          <a:xfrm>
            <a:off x="114300" y="1713468"/>
            <a:ext cx="10248900" cy="14137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It’s not that we inherit </a:t>
            </a:r>
            <a:r>
              <a:rPr lang="en-US" sz="3600" b="1" i="1" dirty="0"/>
              <a:t>culpability</a:t>
            </a:r>
            <a:r>
              <a:rPr lang="en-US" sz="3600" b="1" dirty="0"/>
              <a:t> for Adam’s sin, it’s that we inherit the </a:t>
            </a:r>
            <a:r>
              <a:rPr lang="en-US" sz="3600" b="1" i="1" dirty="0"/>
              <a:t>consequences</a:t>
            </a:r>
            <a:r>
              <a:rPr lang="en-US" sz="3600" b="1" dirty="0"/>
              <a:t> of Adam’s sin</a:t>
            </a:r>
            <a:endParaRPr lang="en-US" sz="3600" dirty="0"/>
          </a:p>
        </p:txBody>
      </p:sp>
    </p:spTree>
    <p:extLst>
      <p:ext uri="{BB962C8B-B14F-4D97-AF65-F5344CB8AC3E}">
        <p14:creationId xmlns:p14="http://schemas.microsoft.com/office/powerpoint/2010/main" val="127551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ounded Rectangular Callout 11">
            <a:extLst>
              <a:ext uri="{FF2B5EF4-FFF2-40B4-BE49-F238E27FC236}">
                <a16:creationId xmlns:a16="http://schemas.microsoft.com/office/drawing/2014/main" xmlns="" id="{E54CFFC9-D565-3BA9-E996-9D7FDDB46F04}"/>
              </a:ext>
            </a:extLst>
          </p:cNvPr>
          <p:cNvSpPr/>
          <p:nvPr/>
        </p:nvSpPr>
        <p:spPr>
          <a:xfrm>
            <a:off x="3352800" y="4114800"/>
            <a:ext cx="8416089" cy="918442"/>
          </a:xfrm>
          <a:prstGeom prst="wedgeRoundRectCallout">
            <a:avLst>
              <a:gd name="adj1" fmla="val -21927"/>
              <a:gd name="adj2" fmla="val 49596"/>
              <a:gd name="adj3" fmla="val 16667"/>
            </a:avLst>
          </a:prstGeom>
          <a:solidFill>
            <a:schemeClr val="accent1">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200" b="1" i="1" dirty="0"/>
              <a:t>So I am culpable for Adam’s sin??</a:t>
            </a:r>
            <a:endParaRPr lang="en-US" sz="4200" i="1" dirty="0"/>
          </a:p>
        </p:txBody>
      </p:sp>
      <p:sp>
        <p:nvSpPr>
          <p:cNvPr id="3" name="Rounded Rectangular Callout 11">
            <a:extLst>
              <a:ext uri="{FF2B5EF4-FFF2-40B4-BE49-F238E27FC236}">
                <a16:creationId xmlns:a16="http://schemas.microsoft.com/office/drawing/2014/main" xmlns="" id="{41102FD9-F1B0-49E1-CE31-ECDDA9D839D0}"/>
              </a:ext>
            </a:extLst>
          </p:cNvPr>
          <p:cNvSpPr/>
          <p:nvPr/>
        </p:nvSpPr>
        <p:spPr>
          <a:xfrm>
            <a:off x="114300" y="1713468"/>
            <a:ext cx="10248900" cy="14137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It’s not that we inherit </a:t>
            </a:r>
            <a:r>
              <a:rPr lang="en-US" sz="3600" b="1" i="1" dirty="0"/>
              <a:t>culpability</a:t>
            </a:r>
            <a:r>
              <a:rPr lang="en-US" sz="3600" b="1" dirty="0"/>
              <a:t> for Adam’s sin, it’s that we inherit the </a:t>
            </a:r>
            <a:r>
              <a:rPr lang="en-US" sz="3600" b="1" i="1" dirty="0"/>
              <a:t>consequences</a:t>
            </a:r>
            <a:r>
              <a:rPr lang="en-US" sz="3600" b="1" dirty="0"/>
              <a:t> of Adam’s sin</a:t>
            </a:r>
            <a:endParaRPr lang="en-US" sz="3600" dirty="0"/>
          </a:p>
        </p:txBody>
      </p:sp>
      <p:sp>
        <p:nvSpPr>
          <p:cNvPr id="6" name="Rounded Rectangular Callout 11">
            <a:extLst>
              <a:ext uri="{FF2B5EF4-FFF2-40B4-BE49-F238E27FC236}">
                <a16:creationId xmlns:a16="http://schemas.microsoft.com/office/drawing/2014/main" xmlns="" id="{8D4240AB-53AC-206B-02D5-8BAD11F7A580}"/>
              </a:ext>
            </a:extLst>
          </p:cNvPr>
          <p:cNvSpPr/>
          <p:nvPr/>
        </p:nvSpPr>
        <p:spPr>
          <a:xfrm>
            <a:off x="82216" y="161896"/>
            <a:ext cx="8909384" cy="1413741"/>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Key concept: Federal headship</a:t>
            </a:r>
          </a:p>
          <a:p>
            <a:pPr algn="ctr"/>
            <a:r>
              <a:rPr lang="en-US" sz="4000" b="1" i="1" dirty="0"/>
              <a:t>One acting on behalf of many</a:t>
            </a:r>
            <a:endParaRPr lang="en-US" sz="4000" i="1" dirty="0"/>
          </a:p>
        </p:txBody>
      </p:sp>
    </p:spTree>
    <p:extLst>
      <p:ext uri="{BB962C8B-B14F-4D97-AF65-F5344CB8AC3E}">
        <p14:creationId xmlns:p14="http://schemas.microsoft.com/office/powerpoint/2010/main" val="20183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6" name="Rounded Rectangular Callout 11">
            <a:extLst>
              <a:ext uri="{FF2B5EF4-FFF2-40B4-BE49-F238E27FC236}">
                <a16:creationId xmlns:a16="http://schemas.microsoft.com/office/drawing/2014/main" xmlns="" id="{8D4240AB-53AC-206B-02D5-8BAD11F7A580}"/>
              </a:ext>
            </a:extLst>
          </p:cNvPr>
          <p:cNvSpPr/>
          <p:nvPr/>
        </p:nvSpPr>
        <p:spPr>
          <a:xfrm>
            <a:off x="82216" y="161896"/>
            <a:ext cx="8909384" cy="1413741"/>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Key concept: Federal headship</a:t>
            </a:r>
          </a:p>
          <a:p>
            <a:pPr algn="ctr"/>
            <a:r>
              <a:rPr lang="en-US" sz="4000" b="1" i="1" dirty="0"/>
              <a:t>One acting on behalf of many</a:t>
            </a:r>
            <a:endParaRPr lang="en-US" sz="4000" i="1" dirty="0"/>
          </a:p>
        </p:txBody>
      </p:sp>
      <p:sp>
        <p:nvSpPr>
          <p:cNvPr id="9" name="Rounded Rectangular Callout 11">
            <a:extLst>
              <a:ext uri="{FF2B5EF4-FFF2-40B4-BE49-F238E27FC236}">
                <a16:creationId xmlns:a16="http://schemas.microsoft.com/office/drawing/2014/main" xmlns="" id="{EA5EEF16-8953-A72E-4CB5-5359D0F88CE9}"/>
              </a:ext>
            </a:extLst>
          </p:cNvPr>
          <p:cNvSpPr/>
          <p:nvPr/>
        </p:nvSpPr>
        <p:spPr>
          <a:xfrm>
            <a:off x="114300" y="1713468"/>
            <a:ext cx="10248900" cy="14137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It’s not that we inherit </a:t>
            </a:r>
            <a:r>
              <a:rPr lang="en-US" sz="3600" b="1" i="1" dirty="0"/>
              <a:t>culpability</a:t>
            </a:r>
            <a:r>
              <a:rPr lang="en-US" sz="3600" b="1" dirty="0"/>
              <a:t> for Adam’s sin, it’s that we inherit the </a:t>
            </a:r>
            <a:r>
              <a:rPr lang="en-US" sz="3600" b="1" i="1" dirty="0"/>
              <a:t>consequences</a:t>
            </a:r>
            <a:r>
              <a:rPr lang="en-US" sz="3600" b="1" dirty="0"/>
              <a:t> of Adam’s sin</a:t>
            </a:r>
            <a:endParaRPr lang="en-US" sz="3600" dirty="0"/>
          </a:p>
        </p:txBody>
      </p:sp>
      <p:sp>
        <p:nvSpPr>
          <p:cNvPr id="2" name="Rounded Rectangular Callout 11">
            <a:extLst>
              <a:ext uri="{FF2B5EF4-FFF2-40B4-BE49-F238E27FC236}">
                <a16:creationId xmlns:a16="http://schemas.microsoft.com/office/drawing/2014/main" xmlns="" id="{FF555A95-23C2-6985-B82F-00127E8B36A1}"/>
              </a:ext>
            </a:extLst>
          </p:cNvPr>
          <p:cNvSpPr/>
          <p:nvPr/>
        </p:nvSpPr>
        <p:spPr>
          <a:xfrm>
            <a:off x="1676400" y="3180395"/>
            <a:ext cx="8686800" cy="70687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we inherit the </a:t>
            </a:r>
            <a:r>
              <a:rPr lang="en-US" sz="3600" b="1" i="1" dirty="0"/>
              <a:t>corruption</a:t>
            </a:r>
            <a:r>
              <a:rPr lang="en-US" sz="3600" b="1" dirty="0"/>
              <a:t> of Adam’s sin</a:t>
            </a:r>
            <a:endParaRPr lang="en-US" sz="3600" dirty="0"/>
          </a:p>
        </p:txBody>
      </p:sp>
      <p:sp>
        <p:nvSpPr>
          <p:cNvPr id="8" name="Rectangle 7">
            <a:extLst>
              <a:ext uri="{FF2B5EF4-FFF2-40B4-BE49-F238E27FC236}">
                <a16:creationId xmlns:a16="http://schemas.microsoft.com/office/drawing/2014/main" xmlns="" id="{49D06CFC-7DC6-254C-5A65-96EEB03157D0}"/>
              </a:ext>
            </a:extLst>
          </p:cNvPr>
          <p:cNvSpPr/>
          <p:nvPr/>
        </p:nvSpPr>
        <p:spPr>
          <a:xfrm>
            <a:off x="114301" y="4347030"/>
            <a:ext cx="6438900" cy="111587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2800" b="1" baseline="30000" dirty="0">
                <a:solidFill>
                  <a:schemeClr val="tx1"/>
                </a:solidFill>
              </a:rPr>
              <a:t>Rom 5:</a:t>
            </a:r>
            <a:r>
              <a:rPr lang="en-US" sz="2800" b="1" baseline="30000" dirty="0">
                <a:solidFill>
                  <a:schemeClr val="tx1"/>
                </a:solidFill>
                <a:effectLst/>
                <a:ea typeface="Calibri" panose="020F0502020204030204" pitchFamily="34" charset="0"/>
                <a:cs typeface="Calibri" panose="020F0502020204030204" pitchFamily="34" charset="0"/>
              </a:rPr>
              <a:t>19 </a:t>
            </a:r>
            <a:r>
              <a:rPr lang="en-US" sz="2800" dirty="0">
                <a:solidFill>
                  <a:schemeClr val="tx1"/>
                </a:solidFill>
                <a:effectLst/>
                <a:ea typeface="Calibri" panose="020F0502020204030204" pitchFamily="34" charset="0"/>
                <a:cs typeface="Calibri" panose="020F0502020204030204" pitchFamily="34" charset="0"/>
              </a:rPr>
              <a:t>…through the one man’s disobedience the many</a:t>
            </a:r>
            <a:r>
              <a:rPr lang="en-US" sz="2800" b="1" dirty="0">
                <a:solidFill>
                  <a:schemeClr val="tx1"/>
                </a:solidFill>
                <a:effectLst/>
                <a:ea typeface="Calibri" panose="020F0502020204030204" pitchFamily="34" charset="0"/>
                <a:cs typeface="Calibri" panose="020F0502020204030204" pitchFamily="34" charset="0"/>
              </a:rPr>
              <a:t> </a:t>
            </a:r>
            <a:r>
              <a:rPr lang="en-US" sz="2800" b="1" i="1" u="sng" dirty="0">
                <a:solidFill>
                  <a:srgbClr val="002060"/>
                </a:solidFill>
                <a:effectLst/>
                <a:ea typeface="Calibri" panose="020F0502020204030204" pitchFamily="34" charset="0"/>
                <a:cs typeface="Calibri" panose="020F0502020204030204" pitchFamily="34" charset="0"/>
              </a:rPr>
              <a:t>were made sinners</a:t>
            </a:r>
            <a:endParaRPr lang="en-US" sz="2800" b="1" i="1"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866DF7E3-5898-3429-A48F-06E148D75516}"/>
              </a:ext>
            </a:extLst>
          </p:cNvPr>
          <p:cNvSpPr/>
          <p:nvPr/>
        </p:nvSpPr>
        <p:spPr>
          <a:xfrm>
            <a:off x="5238750" y="3986963"/>
            <a:ext cx="6781800" cy="70687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 The </a:t>
            </a:r>
            <a:r>
              <a:rPr lang="en-US" sz="3600" b="1" i="1" dirty="0"/>
              <a:t>status</a:t>
            </a:r>
            <a:r>
              <a:rPr lang="en-US" sz="3600" b="1" dirty="0"/>
              <a:t> of Adam: “sinner”</a:t>
            </a:r>
            <a:endParaRPr lang="en-US" sz="3600" dirty="0"/>
          </a:p>
        </p:txBody>
      </p:sp>
    </p:spTree>
    <p:extLst>
      <p:ext uri="{BB962C8B-B14F-4D97-AF65-F5344CB8AC3E}">
        <p14:creationId xmlns:p14="http://schemas.microsoft.com/office/powerpoint/2010/main" val="3695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6" name="Rounded Rectangular Callout 11">
            <a:extLst>
              <a:ext uri="{FF2B5EF4-FFF2-40B4-BE49-F238E27FC236}">
                <a16:creationId xmlns:a16="http://schemas.microsoft.com/office/drawing/2014/main" xmlns="" id="{8D4240AB-53AC-206B-02D5-8BAD11F7A580}"/>
              </a:ext>
            </a:extLst>
          </p:cNvPr>
          <p:cNvSpPr/>
          <p:nvPr/>
        </p:nvSpPr>
        <p:spPr>
          <a:xfrm>
            <a:off x="82216" y="161896"/>
            <a:ext cx="8909384" cy="1413741"/>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Key concept: Federal headship</a:t>
            </a:r>
          </a:p>
          <a:p>
            <a:pPr algn="ctr"/>
            <a:r>
              <a:rPr lang="en-US" sz="4000" b="1" i="1" dirty="0"/>
              <a:t>One acting on behalf of many</a:t>
            </a:r>
            <a:endParaRPr lang="en-US" sz="4000" i="1" dirty="0"/>
          </a:p>
        </p:txBody>
      </p:sp>
      <p:sp>
        <p:nvSpPr>
          <p:cNvPr id="9" name="Rounded Rectangular Callout 11">
            <a:extLst>
              <a:ext uri="{FF2B5EF4-FFF2-40B4-BE49-F238E27FC236}">
                <a16:creationId xmlns:a16="http://schemas.microsoft.com/office/drawing/2014/main" xmlns="" id="{EA5EEF16-8953-A72E-4CB5-5359D0F88CE9}"/>
              </a:ext>
            </a:extLst>
          </p:cNvPr>
          <p:cNvSpPr/>
          <p:nvPr/>
        </p:nvSpPr>
        <p:spPr>
          <a:xfrm>
            <a:off x="114300" y="1713468"/>
            <a:ext cx="10248900" cy="14137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It’s not that we inherit </a:t>
            </a:r>
            <a:r>
              <a:rPr lang="en-US" sz="3600" b="1" i="1" dirty="0"/>
              <a:t>culpability</a:t>
            </a:r>
            <a:r>
              <a:rPr lang="en-US" sz="3600" b="1" dirty="0"/>
              <a:t> for Adam’s sin, it’s that we inherit the </a:t>
            </a:r>
            <a:r>
              <a:rPr lang="en-US" sz="3600" b="1" i="1" dirty="0"/>
              <a:t>consequences</a:t>
            </a:r>
            <a:r>
              <a:rPr lang="en-US" sz="3600" b="1" dirty="0"/>
              <a:t> of Adam’s sin</a:t>
            </a:r>
            <a:endParaRPr lang="en-US" sz="3600" dirty="0"/>
          </a:p>
        </p:txBody>
      </p:sp>
      <p:sp>
        <p:nvSpPr>
          <p:cNvPr id="2" name="Rounded Rectangular Callout 11">
            <a:extLst>
              <a:ext uri="{FF2B5EF4-FFF2-40B4-BE49-F238E27FC236}">
                <a16:creationId xmlns:a16="http://schemas.microsoft.com/office/drawing/2014/main" xmlns="" id="{FF555A95-23C2-6985-B82F-00127E8B36A1}"/>
              </a:ext>
            </a:extLst>
          </p:cNvPr>
          <p:cNvSpPr/>
          <p:nvPr/>
        </p:nvSpPr>
        <p:spPr>
          <a:xfrm>
            <a:off x="1364753" y="3208156"/>
            <a:ext cx="5181599" cy="70687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we inherit an identity …</a:t>
            </a:r>
            <a:endParaRPr lang="en-US" sz="3600" dirty="0"/>
          </a:p>
        </p:txBody>
      </p:sp>
      <p:sp>
        <p:nvSpPr>
          <p:cNvPr id="7" name="Rectangle 6">
            <a:extLst>
              <a:ext uri="{FF2B5EF4-FFF2-40B4-BE49-F238E27FC236}">
                <a16:creationId xmlns:a16="http://schemas.microsoft.com/office/drawing/2014/main" xmlns="" id="{6FCEC693-F7F2-623A-4F0F-A9AA9AA933A7}"/>
              </a:ext>
            </a:extLst>
          </p:cNvPr>
          <p:cNvSpPr/>
          <p:nvPr/>
        </p:nvSpPr>
        <p:spPr>
          <a:xfrm>
            <a:off x="114301" y="4347030"/>
            <a:ext cx="6438900" cy="1115873"/>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2800" b="1" baseline="30000" dirty="0">
                <a:solidFill>
                  <a:schemeClr val="tx1"/>
                </a:solidFill>
              </a:rPr>
              <a:t>Rom 5:</a:t>
            </a:r>
            <a:r>
              <a:rPr lang="en-US" sz="2800" b="1" baseline="30000" dirty="0">
                <a:solidFill>
                  <a:schemeClr val="tx1"/>
                </a:solidFill>
                <a:effectLst/>
                <a:ea typeface="Calibri" panose="020F0502020204030204" pitchFamily="34" charset="0"/>
                <a:cs typeface="Calibri" panose="020F0502020204030204" pitchFamily="34" charset="0"/>
              </a:rPr>
              <a:t>19 </a:t>
            </a:r>
            <a:r>
              <a:rPr lang="en-US" sz="2800" dirty="0">
                <a:solidFill>
                  <a:schemeClr val="tx1"/>
                </a:solidFill>
                <a:effectLst/>
                <a:ea typeface="Calibri" panose="020F0502020204030204" pitchFamily="34" charset="0"/>
                <a:cs typeface="Calibri" panose="020F0502020204030204" pitchFamily="34" charset="0"/>
              </a:rPr>
              <a:t>…through the one man’s disobedience the many</a:t>
            </a:r>
            <a:r>
              <a:rPr lang="en-US" sz="2800" b="1" dirty="0">
                <a:solidFill>
                  <a:schemeClr val="tx1"/>
                </a:solidFill>
                <a:effectLst/>
                <a:ea typeface="Calibri" panose="020F0502020204030204" pitchFamily="34" charset="0"/>
                <a:cs typeface="Calibri" panose="020F0502020204030204" pitchFamily="34" charset="0"/>
              </a:rPr>
              <a:t> </a:t>
            </a:r>
            <a:r>
              <a:rPr lang="en-US" sz="2800" b="1" i="1" u="sng" dirty="0">
                <a:solidFill>
                  <a:srgbClr val="002060"/>
                </a:solidFill>
                <a:effectLst/>
                <a:ea typeface="Calibri" panose="020F0502020204030204" pitchFamily="34" charset="0"/>
                <a:cs typeface="Calibri" panose="020F0502020204030204" pitchFamily="34" charset="0"/>
              </a:rPr>
              <a:t>were made sinners</a:t>
            </a:r>
            <a:endParaRPr lang="en-US" sz="2800" b="1" i="1" dirty="0">
              <a:solidFill>
                <a:srgbClr val="00206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866DF7E3-5898-3429-A48F-06E148D75516}"/>
              </a:ext>
            </a:extLst>
          </p:cNvPr>
          <p:cNvSpPr/>
          <p:nvPr/>
        </p:nvSpPr>
        <p:spPr>
          <a:xfrm>
            <a:off x="5279632" y="4024937"/>
            <a:ext cx="6781800" cy="70687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And “</a:t>
            </a:r>
            <a:r>
              <a:rPr lang="en-US" sz="3600" b="1" i="1" dirty="0"/>
              <a:t>doing</a:t>
            </a:r>
            <a:r>
              <a:rPr lang="en-US" sz="3600" b="1" dirty="0"/>
              <a:t> arises out of </a:t>
            </a:r>
            <a:r>
              <a:rPr lang="en-US" sz="3600" b="1" i="1" dirty="0"/>
              <a:t>being</a:t>
            </a:r>
            <a:r>
              <a:rPr lang="en-US" sz="3600" b="1" dirty="0"/>
              <a:t>”</a:t>
            </a:r>
            <a:endParaRPr lang="en-US" sz="3600" dirty="0"/>
          </a:p>
        </p:txBody>
      </p:sp>
    </p:spTree>
    <p:extLst>
      <p:ext uri="{BB962C8B-B14F-4D97-AF65-F5344CB8AC3E}">
        <p14:creationId xmlns:p14="http://schemas.microsoft.com/office/powerpoint/2010/main" val="157980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6" name="Rounded Rectangular Callout 11">
            <a:extLst>
              <a:ext uri="{FF2B5EF4-FFF2-40B4-BE49-F238E27FC236}">
                <a16:creationId xmlns:a16="http://schemas.microsoft.com/office/drawing/2014/main" xmlns="" id="{8D4240AB-53AC-206B-02D5-8BAD11F7A580}"/>
              </a:ext>
            </a:extLst>
          </p:cNvPr>
          <p:cNvSpPr/>
          <p:nvPr/>
        </p:nvSpPr>
        <p:spPr>
          <a:xfrm>
            <a:off x="82216" y="161896"/>
            <a:ext cx="8909384" cy="1413741"/>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Key concept: Federal headship</a:t>
            </a:r>
          </a:p>
          <a:p>
            <a:pPr algn="ctr"/>
            <a:r>
              <a:rPr lang="en-US" sz="4000" b="1" i="1" dirty="0"/>
              <a:t>One acting on behalf of many</a:t>
            </a:r>
            <a:endParaRPr lang="en-US" sz="4000" i="1" dirty="0"/>
          </a:p>
        </p:txBody>
      </p:sp>
      <p:sp>
        <p:nvSpPr>
          <p:cNvPr id="7" name="Speech Bubble: Rectangle with Corners Rounded 6">
            <a:extLst>
              <a:ext uri="{FF2B5EF4-FFF2-40B4-BE49-F238E27FC236}">
                <a16:creationId xmlns:a16="http://schemas.microsoft.com/office/drawing/2014/main" xmlns="" id="{18EDE386-C28E-0DF9-2413-A14DDD118708}"/>
              </a:ext>
            </a:extLst>
          </p:cNvPr>
          <p:cNvSpPr/>
          <p:nvPr/>
        </p:nvSpPr>
        <p:spPr>
          <a:xfrm>
            <a:off x="112342" y="2248786"/>
            <a:ext cx="5410200" cy="1143000"/>
          </a:xfrm>
          <a:prstGeom prst="wedgeRoundRectCallout">
            <a:avLst>
              <a:gd name="adj1" fmla="val -55123"/>
              <a:gd name="adj2" fmla="val 129942"/>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But I wasn’t there!</a:t>
            </a:r>
          </a:p>
        </p:txBody>
      </p:sp>
      <p:sp>
        <p:nvSpPr>
          <p:cNvPr id="10" name="Rounded Rectangular Callout 11">
            <a:extLst>
              <a:ext uri="{FF2B5EF4-FFF2-40B4-BE49-F238E27FC236}">
                <a16:creationId xmlns:a16="http://schemas.microsoft.com/office/drawing/2014/main" xmlns="" id="{5563ACA6-B2B2-25B5-0A97-C73B656D2FF2}"/>
              </a:ext>
            </a:extLst>
          </p:cNvPr>
          <p:cNvSpPr/>
          <p:nvPr/>
        </p:nvSpPr>
        <p:spPr>
          <a:xfrm>
            <a:off x="4036595" y="4343400"/>
            <a:ext cx="8147384" cy="90490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And yet, in a sense, you were “in Adam”</a:t>
            </a:r>
            <a:endParaRPr lang="en-US" sz="2800" i="1" dirty="0"/>
          </a:p>
        </p:txBody>
      </p:sp>
    </p:spTree>
    <p:extLst>
      <p:ext uri="{BB962C8B-B14F-4D97-AF65-F5344CB8AC3E}">
        <p14:creationId xmlns:p14="http://schemas.microsoft.com/office/powerpoint/2010/main" val="160706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flipV="1">
            <a:off x="4953000" y="1676400"/>
            <a:ext cx="838200" cy="16764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3" name="Oval 22"/>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xmlns="" id="{ABD625E1-4998-4EAC-9B73-D04AD072E21E}"/>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541103" y="4191000"/>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1-5:11 “Justification” </a:t>
            </a:r>
          </a:p>
        </p:txBody>
      </p:sp>
      <p:sp>
        <p:nvSpPr>
          <p:cNvPr id="2" name="Rounded Rectangular Callout 11">
            <a:extLst>
              <a:ext uri="{FF2B5EF4-FFF2-40B4-BE49-F238E27FC236}">
                <a16:creationId xmlns:a16="http://schemas.microsoft.com/office/drawing/2014/main" xmlns="" id="{812ADAD4-A5A0-2286-D48E-BAA80CFBB1C8}"/>
              </a:ext>
            </a:extLst>
          </p:cNvPr>
          <p:cNvSpPr/>
          <p:nvPr/>
        </p:nvSpPr>
        <p:spPr>
          <a:xfrm>
            <a:off x="541104" y="5566568"/>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a:t>
            </a:r>
            <a:r>
              <a:rPr lang="en-US" sz="6000" b="1" i="1" dirty="0" smtClean="0">
                <a:solidFill>
                  <a:schemeClr val="bg1"/>
                </a:solidFill>
              </a:rPr>
              <a:t>5:12-18 </a:t>
            </a:r>
            <a:r>
              <a:rPr lang="en-US" sz="6000" b="1" i="1" dirty="0">
                <a:solidFill>
                  <a:schemeClr val="bg1"/>
                </a:solidFill>
              </a:rPr>
              <a:t>“Sanctification”</a:t>
            </a:r>
          </a:p>
        </p:txBody>
      </p:sp>
      <p:sp>
        <p:nvSpPr>
          <p:cNvPr id="4" name="Rounded Rectangular Callout 11">
            <a:extLst>
              <a:ext uri="{FF2B5EF4-FFF2-40B4-BE49-F238E27FC236}">
                <a16:creationId xmlns:a16="http://schemas.microsoft.com/office/drawing/2014/main" xmlns="" id="{B14123DF-EA6E-8C13-11CD-D94FD40EF9E0}"/>
              </a:ext>
            </a:extLst>
          </p:cNvPr>
          <p:cNvSpPr/>
          <p:nvPr/>
        </p:nvSpPr>
        <p:spPr>
          <a:xfrm>
            <a:off x="541103" y="1447800"/>
            <a:ext cx="10744200" cy="1788679"/>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5400" b="1" dirty="0">
                <a:solidFill>
                  <a:schemeClr val="bg1"/>
                </a:solidFill>
              </a:rPr>
              <a:t>The radical proposition of Rom 5-8… that </a:t>
            </a:r>
            <a:r>
              <a:rPr lang="en-US" sz="5400" b="1" i="1" dirty="0">
                <a:solidFill>
                  <a:schemeClr val="bg1"/>
                </a:solidFill>
              </a:rPr>
              <a:t>you can change</a:t>
            </a:r>
          </a:p>
        </p:txBody>
      </p:sp>
    </p:spTree>
    <p:extLst>
      <p:ext uri="{BB962C8B-B14F-4D97-AF65-F5344CB8AC3E}">
        <p14:creationId xmlns:p14="http://schemas.microsoft.com/office/powerpoint/2010/main" val="358220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xmlns="" id="{0987E249-E40B-4C73-B355-3EF9DC4E04D6}"/>
              </a:ext>
            </a:extLst>
          </p:cNvPr>
          <p:cNvCxnSpPr>
            <a:cxnSpLocks/>
          </p:cNvCxnSpPr>
          <p:nvPr/>
        </p:nvCxnSpPr>
        <p:spPr>
          <a:xfrm flipH="1">
            <a:off x="3491134" y="3835644"/>
            <a:ext cx="885091" cy="14510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5957EBE2-9582-48BD-8186-28DA3D6B8C26}"/>
              </a:ext>
            </a:extLst>
          </p:cNvPr>
          <p:cNvCxnSpPr/>
          <p:nvPr/>
        </p:nvCxnSpPr>
        <p:spPr>
          <a:xfrm flipH="1" flipV="1">
            <a:off x="3276600" y="2743200"/>
            <a:ext cx="1143000" cy="9906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A59AB02-B859-44D6-B2AF-7DABE1A198A9}"/>
              </a:ext>
            </a:extLst>
          </p:cNvPr>
          <p:cNvCxnSpPr>
            <a:cxnSpLocks/>
          </p:cNvCxnSpPr>
          <p:nvPr/>
        </p:nvCxnSpPr>
        <p:spPr>
          <a:xfrm flipH="1" flipV="1">
            <a:off x="3200400" y="3188091"/>
            <a:ext cx="1219200" cy="62190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734D4BEE-893E-4F2E-92AB-3AC3ACC1FFA9}"/>
              </a:ext>
            </a:extLst>
          </p:cNvPr>
          <p:cNvCxnSpPr>
            <a:cxnSpLocks/>
          </p:cNvCxnSpPr>
          <p:nvPr/>
        </p:nvCxnSpPr>
        <p:spPr>
          <a:xfrm flipH="1" flipV="1">
            <a:off x="3080825" y="3589900"/>
            <a:ext cx="1295400" cy="2201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10434256-1418-40EB-9772-3E5CF7B23827}"/>
              </a:ext>
            </a:extLst>
          </p:cNvPr>
          <p:cNvCxnSpPr>
            <a:cxnSpLocks/>
          </p:cNvCxnSpPr>
          <p:nvPr/>
        </p:nvCxnSpPr>
        <p:spPr>
          <a:xfrm flipH="1">
            <a:off x="3620965" y="3810000"/>
            <a:ext cx="798635" cy="381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E1756C82-A912-485E-AC49-EB19E330C8B9}"/>
              </a:ext>
            </a:extLst>
          </p:cNvPr>
          <p:cNvCxnSpPr>
            <a:cxnSpLocks/>
          </p:cNvCxnSpPr>
          <p:nvPr/>
        </p:nvCxnSpPr>
        <p:spPr>
          <a:xfrm flipH="1">
            <a:off x="3352800" y="3882976"/>
            <a:ext cx="1023425" cy="100261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6002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Your Identity “in Adam”</a:t>
            </a:r>
            <a:endParaRPr lang="en-US" sz="3200" b="1" i="1" u="sng" dirty="0"/>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3" name="Oval 22"/>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14400" y="1447800"/>
            <a:ext cx="3276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Consequences:</a:t>
            </a:r>
            <a:endParaRPr lang="en-US" sz="3200" b="1" i="1" u="sng" dirty="0"/>
          </a:p>
        </p:txBody>
      </p:sp>
      <p:sp>
        <p:nvSpPr>
          <p:cNvPr id="27" name="Rounded Rectangular Callout 26"/>
          <p:cNvSpPr/>
          <p:nvPr/>
        </p:nvSpPr>
        <p:spPr>
          <a:xfrm>
            <a:off x="952500" y="2201008"/>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“sinner”</a:t>
            </a:r>
            <a:endParaRPr lang="en-US" sz="2800" b="1" i="1" dirty="0"/>
          </a:p>
        </p:txBody>
      </p:sp>
      <p:sp>
        <p:nvSpPr>
          <p:cNvPr id="28" name="Rounded Rectangular Callout 27"/>
          <p:cNvSpPr/>
          <p:nvPr/>
        </p:nvSpPr>
        <p:spPr>
          <a:xfrm>
            <a:off x="-57443" y="32766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9" name="Rounded Rectangular Callout 28"/>
          <p:cNvSpPr/>
          <p:nvPr/>
        </p:nvSpPr>
        <p:spPr>
          <a:xfrm>
            <a:off x="76199" y="2694256"/>
            <a:ext cx="3581401" cy="573845"/>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God-averse inclination</a:t>
            </a:r>
            <a:endParaRPr lang="en-US" sz="2800" b="1" i="1" dirty="0"/>
          </a:p>
        </p:txBody>
      </p: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1" name="Rounded Rectangular Callout 30"/>
          <p:cNvSpPr/>
          <p:nvPr/>
        </p:nvSpPr>
        <p:spPr>
          <a:xfrm>
            <a:off x="9379" y="4027756"/>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 w/ God, man, creation</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31">
            <a:extLst>
              <a:ext uri="{FF2B5EF4-FFF2-40B4-BE49-F238E27FC236}">
                <a16:creationId xmlns:a16="http://schemas.microsoft.com/office/drawing/2014/main" xmlns="" id="{FB46D596-09B8-4806-9590-EC7052924526}"/>
              </a:ext>
            </a:extLst>
          </p:cNvPr>
          <p:cNvSpPr/>
          <p:nvPr/>
        </p:nvSpPr>
        <p:spPr>
          <a:xfrm>
            <a:off x="382465" y="4800600"/>
            <a:ext cx="32385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Domain of darkness</a:t>
            </a:r>
            <a:endParaRPr 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right)">
                                      <p:cBhvr>
                                        <p:cTn id="15" dur="500"/>
                                        <p:tgtEl>
                                          <p:spTgt spid="4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right)">
                                      <p:cBhvr>
                                        <p:cTn id="23" dur="500"/>
                                        <p:tgtEl>
                                          <p:spTgt spid="43"/>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right)">
                                      <p:cBhvr>
                                        <p:cTn id="39" dur="500"/>
                                        <p:tgtEl>
                                          <p:spTgt spid="45"/>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right)">
                                      <p:cBhvr>
                                        <p:cTn id="47" dur="500"/>
                                        <p:tgtEl>
                                          <p:spTgt spid="46"/>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right)">
                                      <p:cBhvr>
                                        <p:cTn id="55" dur="500"/>
                                        <p:tgtEl>
                                          <p:spTgt spid="34"/>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7" grpId="0"/>
      <p:bldP spid="28" grpId="0"/>
      <p:bldP spid="29" grpId="0"/>
      <p:bldP spid="32" grpId="0"/>
      <p:bldP spid="31"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6" name="Rounded Rectangular Callout 11">
            <a:extLst>
              <a:ext uri="{FF2B5EF4-FFF2-40B4-BE49-F238E27FC236}">
                <a16:creationId xmlns:a16="http://schemas.microsoft.com/office/drawing/2014/main" xmlns="" id="{8D4240AB-53AC-206B-02D5-8BAD11F7A580}"/>
              </a:ext>
            </a:extLst>
          </p:cNvPr>
          <p:cNvSpPr/>
          <p:nvPr/>
        </p:nvSpPr>
        <p:spPr>
          <a:xfrm>
            <a:off x="82216" y="161896"/>
            <a:ext cx="8909384" cy="1413741"/>
          </a:xfrm>
          <a:prstGeom prst="wedgeRoundRectCallout">
            <a:avLst>
              <a:gd name="adj1" fmla="val -21927"/>
              <a:gd name="adj2" fmla="val 49596"/>
              <a:gd name="adj3" fmla="val 16667"/>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800" b="1" dirty="0"/>
              <a:t>Key concept: Federal headship</a:t>
            </a:r>
          </a:p>
          <a:p>
            <a:pPr algn="ctr"/>
            <a:r>
              <a:rPr lang="en-US" sz="4000" b="1" i="1" dirty="0"/>
              <a:t>One acting on behalf of many</a:t>
            </a:r>
            <a:endParaRPr lang="en-US" sz="4000" i="1" dirty="0"/>
          </a:p>
        </p:txBody>
      </p:sp>
      <p:sp>
        <p:nvSpPr>
          <p:cNvPr id="7" name="Speech Bubble: Rectangle with Corners Rounded 6">
            <a:extLst>
              <a:ext uri="{FF2B5EF4-FFF2-40B4-BE49-F238E27FC236}">
                <a16:creationId xmlns:a16="http://schemas.microsoft.com/office/drawing/2014/main" xmlns="" id="{18EDE386-C28E-0DF9-2413-A14DDD118708}"/>
              </a:ext>
            </a:extLst>
          </p:cNvPr>
          <p:cNvSpPr/>
          <p:nvPr/>
        </p:nvSpPr>
        <p:spPr>
          <a:xfrm>
            <a:off x="304800" y="2019301"/>
            <a:ext cx="9067800" cy="1524000"/>
          </a:xfrm>
          <a:prstGeom prst="wedgeRoundRectCallout">
            <a:avLst>
              <a:gd name="adj1" fmla="val -57793"/>
              <a:gd name="adj2" fmla="val 115524"/>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But that’s not fair! </a:t>
            </a:r>
          </a:p>
          <a:p>
            <a:pPr algn="ctr"/>
            <a:r>
              <a:rPr lang="en-US" sz="4000" b="1" dirty="0">
                <a:solidFill>
                  <a:schemeClr val="tx1"/>
                </a:solidFill>
              </a:rPr>
              <a:t>Why should Adam’s actions impact me?</a:t>
            </a:r>
          </a:p>
        </p:txBody>
      </p:sp>
      <p:sp>
        <p:nvSpPr>
          <p:cNvPr id="10" name="Rounded Rectangular Callout 11">
            <a:extLst>
              <a:ext uri="{FF2B5EF4-FFF2-40B4-BE49-F238E27FC236}">
                <a16:creationId xmlns:a16="http://schemas.microsoft.com/office/drawing/2014/main" xmlns="" id="{5563ACA6-B2B2-25B5-0A97-C73B656D2FF2}"/>
              </a:ext>
            </a:extLst>
          </p:cNvPr>
          <p:cNvSpPr/>
          <p:nvPr/>
        </p:nvSpPr>
        <p:spPr>
          <a:xfrm>
            <a:off x="3657600" y="4343400"/>
            <a:ext cx="8147384" cy="904904"/>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Reality Check: your actions affect others</a:t>
            </a:r>
            <a:endParaRPr lang="en-US" sz="2800" i="1" dirty="0"/>
          </a:p>
        </p:txBody>
      </p:sp>
    </p:spTree>
    <p:extLst>
      <p:ext uri="{BB962C8B-B14F-4D97-AF65-F5344CB8AC3E}">
        <p14:creationId xmlns:p14="http://schemas.microsoft.com/office/powerpoint/2010/main" val="132576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a:t>
            </a:r>
            <a:r>
              <a:rPr lang="en-US" sz="3200" b="1" u="sng" dirty="0">
                <a:solidFill>
                  <a:srgbClr val="002060"/>
                </a:solidFill>
                <a:effectLst/>
                <a:ea typeface="Calibri" panose="020F0502020204030204" pitchFamily="34" charset="0"/>
                <a:cs typeface="Times New Roman" panose="02020603050405020304" pitchFamily="18" charset="0"/>
              </a:rPr>
              <a:t>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10" name="Rounded Rectangular Callout 11">
            <a:extLst>
              <a:ext uri="{FF2B5EF4-FFF2-40B4-BE49-F238E27FC236}">
                <a16:creationId xmlns:a16="http://schemas.microsoft.com/office/drawing/2014/main" xmlns="" id="{5563ACA6-B2B2-25B5-0A97-C73B656D2FF2}"/>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Tree>
    <p:extLst>
      <p:ext uri="{BB962C8B-B14F-4D97-AF65-F5344CB8AC3E}">
        <p14:creationId xmlns:p14="http://schemas.microsoft.com/office/powerpoint/2010/main" val="30384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Moses—even those who did not disobey an explicit commandment of God, as Adam did.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A3A3664A-E5C2-2EF7-D87E-6B29F896AD5A}"/>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
        <p:nvSpPr>
          <p:cNvPr id="6" name="Rounded Rectangular Callout 11">
            <a:extLst>
              <a:ext uri="{FF2B5EF4-FFF2-40B4-BE49-F238E27FC236}">
                <a16:creationId xmlns:a16="http://schemas.microsoft.com/office/drawing/2014/main" xmlns="" id="{B8643D28-0EFA-83AA-9D9C-CAC8AFF85575}"/>
              </a:ext>
            </a:extLst>
          </p:cNvPr>
          <p:cNvSpPr/>
          <p:nvPr/>
        </p:nvSpPr>
        <p:spPr>
          <a:xfrm>
            <a:off x="533399" y="1038643"/>
            <a:ext cx="10872864"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Paul is addressing the “narrow” view of sin (that sin is only violating specific commands)</a:t>
            </a:r>
            <a:endParaRPr lang="en-US" sz="2800" i="1" dirty="0"/>
          </a:p>
        </p:txBody>
      </p:sp>
    </p:spTree>
    <p:extLst>
      <p:ext uri="{BB962C8B-B14F-4D97-AF65-F5344CB8AC3E}">
        <p14:creationId xmlns:p14="http://schemas.microsoft.com/office/powerpoint/2010/main" val="9495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a:t>
            </a:r>
            <a:r>
              <a:rPr lang="en-US" sz="3100" b="1" u="sng" dirty="0">
                <a:solidFill>
                  <a:srgbClr val="002060"/>
                </a:solidFill>
              </a:rPr>
              <a:t>people sinned even before the law was given.</a:t>
            </a:r>
            <a:r>
              <a:rPr lang="en-US" sz="3100" dirty="0">
                <a:solidFill>
                  <a:schemeClr val="tx1"/>
                </a:solidFill>
              </a:rPr>
              <a:t>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Moses—even those who did not disobey an explicit commandment of God, as Adam did.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164935EA-DD54-1A6A-3783-B72987F32990}"/>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
        <p:nvSpPr>
          <p:cNvPr id="7" name="Rounded Rectangular Callout 11">
            <a:extLst>
              <a:ext uri="{FF2B5EF4-FFF2-40B4-BE49-F238E27FC236}">
                <a16:creationId xmlns:a16="http://schemas.microsoft.com/office/drawing/2014/main" xmlns="" id="{5B79341F-8BA3-CAF1-9345-992C18259D8B}"/>
              </a:ext>
            </a:extLst>
          </p:cNvPr>
          <p:cNvSpPr/>
          <p:nvPr/>
        </p:nvSpPr>
        <p:spPr>
          <a:xfrm>
            <a:off x="533399" y="1038643"/>
            <a:ext cx="10872864"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Paul is addressing the “narrow” view of sin (that sin is only violating specific commands)</a:t>
            </a:r>
            <a:endParaRPr lang="en-US" sz="2800" i="1" dirty="0"/>
          </a:p>
        </p:txBody>
      </p:sp>
    </p:spTree>
    <p:extLst>
      <p:ext uri="{BB962C8B-B14F-4D97-AF65-F5344CB8AC3E}">
        <p14:creationId xmlns:p14="http://schemas.microsoft.com/office/powerpoint/2010/main" val="3740636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a:t>
            </a:r>
            <a:r>
              <a:rPr lang="en-US" sz="3100" b="1" u="sng" dirty="0">
                <a:solidFill>
                  <a:srgbClr val="002060"/>
                </a:solidFill>
              </a:rPr>
              <a:t>But it was not counted as sin because there was not yet any law to break</a:t>
            </a:r>
            <a:r>
              <a:rPr lang="en-US" sz="3100" dirty="0">
                <a:solidFill>
                  <a:schemeClr val="tx1"/>
                </a:solidFill>
              </a:rPr>
              <a:t>. </a:t>
            </a:r>
            <a:r>
              <a:rPr lang="en-US" sz="3100" b="1" baseline="30000" dirty="0">
                <a:solidFill>
                  <a:schemeClr val="tx1"/>
                </a:solidFill>
              </a:rPr>
              <a:t>14 </a:t>
            </a:r>
            <a:r>
              <a:rPr lang="en-US" sz="3100" dirty="0">
                <a:solidFill>
                  <a:schemeClr val="tx1"/>
                </a:solidFill>
              </a:rPr>
              <a:t>Still, everyone died—from the time of Adam to the time of Moses—even those who did not disobey an explicit commandment of God, as Adam did.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EDD46972-F086-7C0D-C47B-554D4E65545E}"/>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
        <p:nvSpPr>
          <p:cNvPr id="7" name="Rounded Rectangular Callout 11">
            <a:extLst>
              <a:ext uri="{FF2B5EF4-FFF2-40B4-BE49-F238E27FC236}">
                <a16:creationId xmlns:a16="http://schemas.microsoft.com/office/drawing/2014/main" xmlns="" id="{D93C4556-EA03-F6F1-D2FD-6E44B6084496}"/>
              </a:ext>
            </a:extLst>
          </p:cNvPr>
          <p:cNvSpPr/>
          <p:nvPr/>
        </p:nvSpPr>
        <p:spPr>
          <a:xfrm>
            <a:off x="533399" y="1038643"/>
            <a:ext cx="10872864"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Paul is addressing the “narrow” view of sin (that sin is only violating specific commands)</a:t>
            </a:r>
            <a:endParaRPr lang="en-US" sz="2800" i="1" dirty="0"/>
          </a:p>
        </p:txBody>
      </p:sp>
    </p:spTree>
    <p:extLst>
      <p:ext uri="{BB962C8B-B14F-4D97-AF65-F5344CB8AC3E}">
        <p14:creationId xmlns:p14="http://schemas.microsoft.com/office/powerpoint/2010/main" val="118712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a:t>
            </a:r>
            <a:r>
              <a:rPr lang="en-US" sz="3100" b="1" u="sng" dirty="0">
                <a:solidFill>
                  <a:srgbClr val="002060"/>
                </a:solidFill>
              </a:rPr>
              <a:t>But it was not counted as sin because there was not yet any law to break</a:t>
            </a:r>
            <a:r>
              <a:rPr lang="en-US" sz="3100" dirty="0">
                <a:solidFill>
                  <a:schemeClr val="tx1"/>
                </a:solidFill>
              </a:rPr>
              <a:t>. </a:t>
            </a:r>
            <a:r>
              <a:rPr lang="en-US" sz="3100" b="1" baseline="30000" dirty="0">
                <a:solidFill>
                  <a:schemeClr val="tx1"/>
                </a:solidFill>
              </a:rPr>
              <a:t>14 </a:t>
            </a:r>
            <a:r>
              <a:rPr lang="en-US" sz="3100" dirty="0">
                <a:solidFill>
                  <a:schemeClr val="tx1"/>
                </a:solidFill>
              </a:rPr>
              <a:t>Still, everyone died—from the time of Adam to the time of Moses—even those who did not disobey an explicit commandment of God, as Adam did.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3" name="Rounded Rectangular Callout 11">
            <a:extLst>
              <a:ext uri="{FF2B5EF4-FFF2-40B4-BE49-F238E27FC236}">
                <a16:creationId xmlns:a16="http://schemas.microsoft.com/office/drawing/2014/main" xmlns="" id="{4F512F5B-9ABB-2B1F-89BE-D64C5F393AF0}"/>
              </a:ext>
            </a:extLst>
          </p:cNvPr>
          <p:cNvSpPr/>
          <p:nvPr/>
        </p:nvSpPr>
        <p:spPr>
          <a:xfrm>
            <a:off x="533398" y="2438400"/>
            <a:ext cx="10872863"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point is that sin didn’t start with breaking of the 10 commandments – it was a thing before that</a:t>
            </a:r>
            <a:endParaRPr lang="en-US" sz="2800" dirty="0"/>
          </a:p>
        </p:txBody>
      </p:sp>
      <p:sp>
        <p:nvSpPr>
          <p:cNvPr id="7" name="Rounded Rectangular Callout 11">
            <a:extLst>
              <a:ext uri="{FF2B5EF4-FFF2-40B4-BE49-F238E27FC236}">
                <a16:creationId xmlns:a16="http://schemas.microsoft.com/office/drawing/2014/main" xmlns="" id="{2CCEDD03-F6BE-F8B2-97DC-1646B4ECE429}"/>
              </a:ext>
            </a:extLst>
          </p:cNvPr>
          <p:cNvSpPr/>
          <p:nvPr/>
        </p:nvSpPr>
        <p:spPr>
          <a:xfrm>
            <a:off x="6681630" y="3695701"/>
            <a:ext cx="535797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And the evidence is death</a:t>
            </a:r>
            <a:endParaRPr lang="en-US" sz="2800" i="1" dirty="0"/>
          </a:p>
        </p:txBody>
      </p:sp>
      <p:sp>
        <p:nvSpPr>
          <p:cNvPr id="2" name="Rounded Rectangular Callout 11">
            <a:extLst>
              <a:ext uri="{FF2B5EF4-FFF2-40B4-BE49-F238E27FC236}">
                <a16:creationId xmlns:a16="http://schemas.microsoft.com/office/drawing/2014/main" xmlns="" id="{B08DAABD-45E5-A7B2-B529-E7F0E12DC27D}"/>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
        <p:nvSpPr>
          <p:cNvPr id="6" name="Rounded Rectangular Callout 11">
            <a:extLst>
              <a:ext uri="{FF2B5EF4-FFF2-40B4-BE49-F238E27FC236}">
                <a16:creationId xmlns:a16="http://schemas.microsoft.com/office/drawing/2014/main" xmlns="" id="{3FDE57F1-DFF9-FE1B-C079-11E408AEF68B}"/>
              </a:ext>
            </a:extLst>
          </p:cNvPr>
          <p:cNvSpPr/>
          <p:nvPr/>
        </p:nvSpPr>
        <p:spPr>
          <a:xfrm>
            <a:off x="533399" y="1038643"/>
            <a:ext cx="10872864"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Paul is addressing the “narrow” view of sin (that sin is only violating specific commands)</a:t>
            </a:r>
            <a:endParaRPr lang="en-US" sz="2800" i="1" dirty="0"/>
          </a:p>
        </p:txBody>
      </p:sp>
    </p:spTree>
    <p:extLst>
      <p:ext uri="{BB962C8B-B14F-4D97-AF65-F5344CB8AC3E}">
        <p14:creationId xmlns:p14="http://schemas.microsoft.com/office/powerpoint/2010/main" val="192388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3" name="Rounded Rectangular Callout 11">
            <a:extLst>
              <a:ext uri="{FF2B5EF4-FFF2-40B4-BE49-F238E27FC236}">
                <a16:creationId xmlns:a16="http://schemas.microsoft.com/office/drawing/2014/main" xmlns="" id="{4F512F5B-9ABB-2B1F-89BE-D64C5F393AF0}"/>
              </a:ext>
            </a:extLst>
          </p:cNvPr>
          <p:cNvSpPr/>
          <p:nvPr/>
        </p:nvSpPr>
        <p:spPr>
          <a:xfrm>
            <a:off x="533398" y="2438400"/>
            <a:ext cx="10872863"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point is that sin didn’t start with breaking of the 10 commandments – it was a thing before that</a:t>
            </a:r>
            <a:endParaRPr lang="en-US" sz="2800" dirty="0"/>
          </a:p>
        </p:txBody>
      </p:sp>
      <p:sp>
        <p:nvSpPr>
          <p:cNvPr id="7" name="Rounded Rectangular Callout 11">
            <a:extLst>
              <a:ext uri="{FF2B5EF4-FFF2-40B4-BE49-F238E27FC236}">
                <a16:creationId xmlns:a16="http://schemas.microsoft.com/office/drawing/2014/main" xmlns="" id="{2CCEDD03-F6BE-F8B2-97DC-1646B4ECE429}"/>
              </a:ext>
            </a:extLst>
          </p:cNvPr>
          <p:cNvSpPr/>
          <p:nvPr/>
        </p:nvSpPr>
        <p:spPr>
          <a:xfrm>
            <a:off x="6681630" y="3695701"/>
            <a:ext cx="535797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And the evidence is death</a:t>
            </a:r>
            <a:endParaRPr lang="en-US" sz="2800" i="1" dirty="0"/>
          </a:p>
        </p:txBody>
      </p:sp>
      <p:sp>
        <p:nvSpPr>
          <p:cNvPr id="2" name="Rounded Rectangular Callout 11">
            <a:extLst>
              <a:ext uri="{FF2B5EF4-FFF2-40B4-BE49-F238E27FC236}">
                <a16:creationId xmlns:a16="http://schemas.microsoft.com/office/drawing/2014/main" xmlns="" id="{B08DAABD-45E5-A7B2-B529-E7F0E12DC27D}"/>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
        <p:nvSpPr>
          <p:cNvPr id="6" name="Rounded Rectangular Callout 11">
            <a:extLst>
              <a:ext uri="{FF2B5EF4-FFF2-40B4-BE49-F238E27FC236}">
                <a16:creationId xmlns:a16="http://schemas.microsoft.com/office/drawing/2014/main" xmlns="" id="{3FDE57F1-DFF9-FE1B-C079-11E408AEF68B}"/>
              </a:ext>
            </a:extLst>
          </p:cNvPr>
          <p:cNvSpPr/>
          <p:nvPr/>
        </p:nvSpPr>
        <p:spPr>
          <a:xfrm>
            <a:off x="533399" y="1038643"/>
            <a:ext cx="10872864"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Paul is addressing the “narrow” view of sin (that sin is only violating specific commands)</a:t>
            </a:r>
            <a:endParaRPr lang="en-US" sz="2800" i="1" dirty="0"/>
          </a:p>
        </p:txBody>
      </p:sp>
      <p:sp>
        <p:nvSpPr>
          <p:cNvPr id="8" name="Rectangle 7">
            <a:extLst>
              <a:ext uri="{FF2B5EF4-FFF2-40B4-BE49-F238E27FC236}">
                <a16:creationId xmlns:a16="http://schemas.microsoft.com/office/drawing/2014/main" xmlns="" id="{FEDC92D3-6061-CB62-986C-1D2E018BF055}"/>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b="1" u="sng" dirty="0">
                <a:solidFill>
                  <a:srgbClr val="002060"/>
                </a:solidFill>
              </a:rPr>
              <a:t>Still, everyone died—from the time of Adam to the time of Moses</a:t>
            </a:r>
            <a:r>
              <a:rPr lang="en-US" sz="3100" b="1" dirty="0">
                <a:solidFill>
                  <a:srgbClr val="002060"/>
                </a:solidFill>
              </a:rPr>
              <a:t> </a:t>
            </a:r>
            <a:r>
              <a:rPr lang="en-US" sz="3100" dirty="0">
                <a:solidFill>
                  <a:schemeClr val="tx1"/>
                </a:solidFill>
              </a:rPr>
              <a:t>- even those who did not disobey an explicit commandment of God, as Adam did.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86779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3" name="Rounded Rectangular Callout 11">
            <a:extLst>
              <a:ext uri="{FF2B5EF4-FFF2-40B4-BE49-F238E27FC236}">
                <a16:creationId xmlns:a16="http://schemas.microsoft.com/office/drawing/2014/main" xmlns="" id="{4F512F5B-9ABB-2B1F-89BE-D64C5F393AF0}"/>
              </a:ext>
            </a:extLst>
          </p:cNvPr>
          <p:cNvSpPr/>
          <p:nvPr/>
        </p:nvSpPr>
        <p:spPr>
          <a:xfrm>
            <a:off x="533398" y="2438400"/>
            <a:ext cx="10872863"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point is that sin didn’t start with breaking of the 10 commandments – it was a thing before that</a:t>
            </a:r>
            <a:endParaRPr lang="en-US" sz="2800" dirty="0"/>
          </a:p>
        </p:txBody>
      </p:sp>
      <p:sp>
        <p:nvSpPr>
          <p:cNvPr id="7" name="Rounded Rectangular Callout 11">
            <a:extLst>
              <a:ext uri="{FF2B5EF4-FFF2-40B4-BE49-F238E27FC236}">
                <a16:creationId xmlns:a16="http://schemas.microsoft.com/office/drawing/2014/main" xmlns="" id="{2CCEDD03-F6BE-F8B2-97DC-1646B4ECE429}"/>
              </a:ext>
            </a:extLst>
          </p:cNvPr>
          <p:cNvSpPr/>
          <p:nvPr/>
        </p:nvSpPr>
        <p:spPr>
          <a:xfrm>
            <a:off x="6681630" y="3695701"/>
            <a:ext cx="5357970" cy="6858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And the evidence is death</a:t>
            </a:r>
            <a:endParaRPr lang="en-US" sz="2800" i="1" dirty="0"/>
          </a:p>
        </p:txBody>
      </p:sp>
      <p:sp>
        <p:nvSpPr>
          <p:cNvPr id="2" name="Rounded Rectangular Callout 11">
            <a:extLst>
              <a:ext uri="{FF2B5EF4-FFF2-40B4-BE49-F238E27FC236}">
                <a16:creationId xmlns:a16="http://schemas.microsoft.com/office/drawing/2014/main" xmlns="" id="{B08DAABD-45E5-A7B2-B529-E7F0E12DC27D}"/>
              </a:ext>
            </a:extLst>
          </p:cNvPr>
          <p:cNvSpPr/>
          <p:nvPr/>
        </p:nvSpPr>
        <p:spPr>
          <a:xfrm>
            <a:off x="156410" y="76200"/>
            <a:ext cx="11879179" cy="685800"/>
          </a:xfrm>
          <a:prstGeom prst="wedgeRoundRectCallout">
            <a:avLst>
              <a:gd name="adj1" fmla="val -21927"/>
              <a:gd name="adj2" fmla="val 49596"/>
              <a:gd name="adj3" fmla="val 16667"/>
            </a:avLst>
          </a:prstGeom>
          <a:solidFill>
            <a:schemeClr val="tx1">
              <a:alpha val="59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The result is that we are all under the “curse” of death</a:t>
            </a:r>
            <a:endParaRPr lang="en-US" sz="3200" i="1" dirty="0"/>
          </a:p>
        </p:txBody>
      </p:sp>
      <p:sp>
        <p:nvSpPr>
          <p:cNvPr id="6" name="Rounded Rectangular Callout 11">
            <a:extLst>
              <a:ext uri="{FF2B5EF4-FFF2-40B4-BE49-F238E27FC236}">
                <a16:creationId xmlns:a16="http://schemas.microsoft.com/office/drawing/2014/main" xmlns="" id="{3FDE57F1-DFF9-FE1B-C079-11E408AEF68B}"/>
              </a:ext>
            </a:extLst>
          </p:cNvPr>
          <p:cNvSpPr/>
          <p:nvPr/>
        </p:nvSpPr>
        <p:spPr>
          <a:xfrm>
            <a:off x="533399" y="1038643"/>
            <a:ext cx="10872864" cy="1171158"/>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i="1" dirty="0"/>
              <a:t>Paul is addressing the “narrow” view of sin (that sin is only violating specific commands)</a:t>
            </a:r>
            <a:endParaRPr lang="en-US" sz="2800" i="1" dirty="0"/>
          </a:p>
        </p:txBody>
      </p:sp>
      <p:sp>
        <p:nvSpPr>
          <p:cNvPr id="4" name="Rectangle 3">
            <a:extLst>
              <a:ext uri="{FF2B5EF4-FFF2-40B4-BE49-F238E27FC236}">
                <a16:creationId xmlns:a16="http://schemas.microsoft.com/office/drawing/2014/main" xmlns="" id="{81D3714D-8528-A278-9BD9-64BDBF5887A2}"/>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81035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729"/>
            <a:ext cx="8229600" cy="868362"/>
          </a:xfrm>
        </p:spPr>
        <p:txBody>
          <a:bodyPr/>
          <a:lstStyle/>
          <a:p>
            <a:r>
              <a:rPr lang="en-US" sz="5400" b="1" dirty="0">
                <a:solidFill>
                  <a:schemeClr val="bg1"/>
                </a:solidFill>
              </a:rPr>
              <a:t>“Sin Nature”</a:t>
            </a:r>
          </a:p>
        </p:txBody>
      </p:sp>
      <p:sp>
        <p:nvSpPr>
          <p:cNvPr id="5" name="Title 1"/>
          <p:cNvSpPr txBox="1">
            <a:spLocks/>
          </p:cNvSpPr>
          <p:nvPr/>
        </p:nvSpPr>
        <p:spPr>
          <a:xfrm>
            <a:off x="3962400" y="304800"/>
            <a:ext cx="8229600" cy="609600"/>
          </a:xfrm>
          <a:prstGeom prst="rect">
            <a:avLst/>
          </a:prstGeom>
        </p:spPr>
        <p:txBody>
          <a:bodyPr vert="horz" lIns="91440" tIns="45720" rIns="91440" bIns="45720" rtlCol="0" anchor="ctr">
            <a:normAutofit/>
          </a:bodyPr>
          <a:lstStyle/>
          <a:p>
            <a:pPr algn="ctr" fontAlgn="auto">
              <a:spcAft>
                <a:spcPts val="0"/>
              </a:spcAft>
              <a:defRPr/>
            </a:pPr>
            <a:r>
              <a:rPr lang="en-US" sz="3400" b="1" dirty="0">
                <a:solidFill>
                  <a:schemeClr val="bg1"/>
                </a:solidFill>
                <a:latin typeface="+mj-lt"/>
                <a:ea typeface="+mj-ea"/>
                <a:cs typeface="+mj-cs"/>
              </a:rPr>
              <a:t>Deeply ingrained inclination </a:t>
            </a:r>
            <a:r>
              <a:rPr lang="en-US" sz="3400" b="1" i="1" dirty="0">
                <a:solidFill>
                  <a:schemeClr val="bg1"/>
                </a:solidFill>
                <a:latin typeface="+mj-lt"/>
                <a:ea typeface="+mj-ea"/>
                <a:cs typeface="+mj-cs"/>
              </a:rPr>
              <a:t>away</a:t>
            </a:r>
            <a:r>
              <a:rPr lang="en-US" sz="3400" b="1" dirty="0">
                <a:solidFill>
                  <a:schemeClr val="bg1"/>
                </a:solidFill>
                <a:latin typeface="+mj-lt"/>
                <a:ea typeface="+mj-ea"/>
                <a:cs typeface="+mj-cs"/>
              </a:rPr>
              <a:t> from God</a:t>
            </a:r>
          </a:p>
        </p:txBody>
      </p:sp>
      <p:sp>
        <p:nvSpPr>
          <p:cNvPr id="7" name="Rectangle 6"/>
          <p:cNvSpPr/>
          <p:nvPr/>
        </p:nvSpPr>
        <p:spPr>
          <a:xfrm>
            <a:off x="381000" y="1011435"/>
            <a:ext cx="11430000" cy="3408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Font typeface="Arial" pitchFamily="34" charset="0"/>
              <a:buChar char="•"/>
            </a:pPr>
            <a:r>
              <a:rPr lang="en-US" sz="3600" b="1" dirty="0"/>
              <a:t> Not just specific actions; </a:t>
            </a:r>
          </a:p>
          <a:p>
            <a:r>
              <a:rPr lang="en-US" sz="3600" b="1" i="1" dirty="0">
                <a:solidFill>
                  <a:schemeClr val="tx1">
                    <a:lumMod val="95000"/>
                    <a:lumOff val="5000"/>
                  </a:schemeClr>
                </a:solidFill>
              </a:rPr>
              <a:t>		it’s the nature behind those actions</a:t>
            </a:r>
          </a:p>
          <a:p>
            <a:r>
              <a:rPr lang="en-US" sz="3600" b="1" dirty="0"/>
              <a:t/>
            </a:r>
            <a:br>
              <a:rPr lang="en-US" sz="3600" b="1" dirty="0"/>
            </a:br>
            <a:r>
              <a:rPr lang="en-US" sz="3600" b="1" dirty="0"/>
              <a:t>		</a:t>
            </a:r>
            <a:endParaRPr lang="en-US" sz="3600" b="1" i="1" dirty="0">
              <a:solidFill>
                <a:schemeClr val="tx1">
                  <a:lumMod val="95000"/>
                  <a:lumOff val="5000"/>
                </a:schemeClr>
              </a:solidFill>
            </a:endParaRP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rgbClr val="000000"/>
                </a:solidFill>
                <a:effectLst/>
                <a:ea typeface="Calibri" panose="020F0502020204030204" pitchFamily="34" charset="0"/>
                <a:cs typeface="Times New Roman" panose="02020603050405020304" pitchFamily="18" charset="0"/>
              </a:rPr>
              <a:t>When Adam sinned, sin entered the world. Adam’s sin brought death, so death spread to everyone, for everyone sinned.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0596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729"/>
            <a:ext cx="8229600" cy="868362"/>
          </a:xfrm>
        </p:spPr>
        <p:txBody>
          <a:bodyPr/>
          <a:lstStyle/>
          <a:p>
            <a:r>
              <a:rPr lang="en-US" sz="5400" b="1" dirty="0">
                <a:solidFill>
                  <a:schemeClr val="bg1"/>
                </a:solidFill>
              </a:rPr>
              <a:t>“Sin Nature”</a:t>
            </a:r>
          </a:p>
        </p:txBody>
      </p:sp>
      <p:sp>
        <p:nvSpPr>
          <p:cNvPr id="5" name="Title 1"/>
          <p:cNvSpPr txBox="1">
            <a:spLocks/>
          </p:cNvSpPr>
          <p:nvPr/>
        </p:nvSpPr>
        <p:spPr>
          <a:xfrm>
            <a:off x="3962400" y="304800"/>
            <a:ext cx="8229600" cy="609600"/>
          </a:xfrm>
          <a:prstGeom prst="rect">
            <a:avLst/>
          </a:prstGeom>
        </p:spPr>
        <p:txBody>
          <a:bodyPr vert="horz" lIns="91440" tIns="45720" rIns="91440" bIns="45720" rtlCol="0" anchor="ctr">
            <a:normAutofit/>
          </a:bodyPr>
          <a:lstStyle/>
          <a:p>
            <a:pPr algn="ctr" fontAlgn="auto">
              <a:spcAft>
                <a:spcPts val="0"/>
              </a:spcAft>
              <a:defRPr/>
            </a:pPr>
            <a:r>
              <a:rPr lang="en-US" sz="3400" b="1" dirty="0">
                <a:solidFill>
                  <a:schemeClr val="bg1"/>
                </a:solidFill>
                <a:latin typeface="+mj-lt"/>
                <a:ea typeface="+mj-ea"/>
                <a:cs typeface="+mj-cs"/>
              </a:rPr>
              <a:t>Deeply ingrained inclination </a:t>
            </a:r>
            <a:r>
              <a:rPr lang="en-US" sz="3400" b="1" i="1" dirty="0">
                <a:solidFill>
                  <a:schemeClr val="bg1"/>
                </a:solidFill>
                <a:latin typeface="+mj-lt"/>
                <a:ea typeface="+mj-ea"/>
                <a:cs typeface="+mj-cs"/>
              </a:rPr>
              <a:t>away</a:t>
            </a:r>
            <a:r>
              <a:rPr lang="en-US" sz="3400" b="1" dirty="0">
                <a:solidFill>
                  <a:schemeClr val="bg1"/>
                </a:solidFill>
                <a:latin typeface="+mj-lt"/>
                <a:ea typeface="+mj-ea"/>
                <a:cs typeface="+mj-cs"/>
              </a:rPr>
              <a:t> from God</a:t>
            </a:r>
          </a:p>
        </p:txBody>
      </p:sp>
      <p:sp>
        <p:nvSpPr>
          <p:cNvPr id="7" name="Rectangle 6"/>
          <p:cNvSpPr/>
          <p:nvPr/>
        </p:nvSpPr>
        <p:spPr>
          <a:xfrm>
            <a:off x="381000" y="1011435"/>
            <a:ext cx="11430000" cy="3408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Font typeface="Arial" pitchFamily="34" charset="0"/>
              <a:buChar char="•"/>
            </a:pPr>
            <a:r>
              <a:rPr lang="en-US" sz="3600" b="1" dirty="0"/>
              <a:t> Not just specific actions; </a:t>
            </a:r>
          </a:p>
          <a:p>
            <a:r>
              <a:rPr lang="en-US" sz="3600" b="1" i="1" dirty="0">
                <a:solidFill>
                  <a:schemeClr val="tx1">
                    <a:lumMod val="95000"/>
                    <a:lumOff val="5000"/>
                  </a:schemeClr>
                </a:solidFill>
              </a:rPr>
              <a:t>		it’s the nature behind those actions</a:t>
            </a:r>
          </a:p>
          <a:p>
            <a:pPr>
              <a:buFont typeface="Arial" pitchFamily="34" charset="0"/>
              <a:buChar char="•"/>
            </a:pPr>
            <a:r>
              <a:rPr lang="en-US" sz="3600" b="1" dirty="0"/>
              <a:t> Not a condition that some people have; </a:t>
            </a:r>
          </a:p>
          <a:p>
            <a:r>
              <a:rPr lang="en-US" sz="3600" b="1" i="1" dirty="0">
                <a:solidFill>
                  <a:schemeClr val="tx1">
                    <a:lumMod val="95000"/>
                    <a:lumOff val="5000"/>
                  </a:schemeClr>
                </a:solidFill>
              </a:rPr>
              <a:t>		it’s a universal human trait</a:t>
            </a:r>
          </a:p>
          <a:p>
            <a:pPr>
              <a:buFont typeface="Arial" pitchFamily="34" charset="0"/>
              <a:buChar char="•"/>
            </a:pPr>
            <a:r>
              <a:rPr lang="en-US" sz="3600" b="1" dirty="0"/>
              <a:t> Not something we pick up externally; </a:t>
            </a:r>
          </a:p>
          <a:p>
            <a:r>
              <a:rPr lang="en-US" sz="3600" b="1" dirty="0"/>
              <a:t>		</a:t>
            </a:r>
            <a:r>
              <a:rPr lang="en-US" sz="3600" b="1" i="1" dirty="0">
                <a:solidFill>
                  <a:schemeClr val="tx1"/>
                </a:solidFill>
              </a:rPr>
              <a:t>It proceeds from within</a:t>
            </a:r>
            <a:r>
              <a:rPr lang="en-US" sz="3600" b="1" dirty="0"/>
              <a:t/>
            </a:r>
            <a:br>
              <a:rPr lang="en-US" sz="3600" b="1" dirty="0"/>
            </a:br>
            <a:r>
              <a:rPr lang="en-US" sz="3600" b="1" dirty="0"/>
              <a:t>		</a:t>
            </a:r>
            <a:endParaRPr lang="en-US" sz="3600" b="1" i="1" dirty="0">
              <a:solidFill>
                <a:schemeClr val="tx1">
                  <a:lumMod val="95000"/>
                  <a:lumOff val="5000"/>
                </a:schemeClr>
              </a:solidFill>
            </a:endParaRP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07515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729"/>
            <a:ext cx="8229600" cy="868362"/>
          </a:xfrm>
        </p:spPr>
        <p:txBody>
          <a:bodyPr/>
          <a:lstStyle/>
          <a:p>
            <a:r>
              <a:rPr lang="en-US" sz="5400" b="1" dirty="0">
                <a:solidFill>
                  <a:schemeClr val="bg1"/>
                </a:solidFill>
              </a:rPr>
              <a:t>“Sin Nature”</a:t>
            </a:r>
          </a:p>
        </p:txBody>
      </p:sp>
      <p:sp>
        <p:nvSpPr>
          <p:cNvPr id="5" name="Title 1"/>
          <p:cNvSpPr txBox="1">
            <a:spLocks/>
          </p:cNvSpPr>
          <p:nvPr/>
        </p:nvSpPr>
        <p:spPr>
          <a:xfrm>
            <a:off x="3962400" y="304800"/>
            <a:ext cx="8229600" cy="609600"/>
          </a:xfrm>
          <a:prstGeom prst="rect">
            <a:avLst/>
          </a:prstGeom>
        </p:spPr>
        <p:txBody>
          <a:bodyPr vert="horz" lIns="91440" tIns="45720" rIns="91440" bIns="45720" rtlCol="0" anchor="ctr">
            <a:normAutofit/>
          </a:bodyPr>
          <a:lstStyle/>
          <a:p>
            <a:pPr algn="ctr" fontAlgn="auto">
              <a:spcAft>
                <a:spcPts val="0"/>
              </a:spcAft>
              <a:defRPr/>
            </a:pPr>
            <a:r>
              <a:rPr lang="en-US" sz="3400" b="1" dirty="0">
                <a:solidFill>
                  <a:schemeClr val="bg1"/>
                </a:solidFill>
                <a:latin typeface="+mj-lt"/>
                <a:ea typeface="+mj-ea"/>
                <a:cs typeface="+mj-cs"/>
              </a:rPr>
              <a:t>Deeply ingrained inclination </a:t>
            </a:r>
            <a:r>
              <a:rPr lang="en-US" sz="3400" b="1" i="1" dirty="0">
                <a:solidFill>
                  <a:schemeClr val="bg1"/>
                </a:solidFill>
                <a:latin typeface="+mj-lt"/>
                <a:ea typeface="+mj-ea"/>
                <a:cs typeface="+mj-cs"/>
              </a:rPr>
              <a:t>away</a:t>
            </a:r>
            <a:r>
              <a:rPr lang="en-US" sz="3400" b="1" dirty="0">
                <a:solidFill>
                  <a:schemeClr val="bg1"/>
                </a:solidFill>
                <a:latin typeface="+mj-lt"/>
                <a:ea typeface="+mj-ea"/>
                <a:cs typeface="+mj-cs"/>
              </a:rPr>
              <a:t> from God</a:t>
            </a:r>
          </a:p>
        </p:txBody>
      </p:sp>
      <p:sp>
        <p:nvSpPr>
          <p:cNvPr id="7" name="Rectangle 6"/>
          <p:cNvSpPr/>
          <p:nvPr/>
        </p:nvSpPr>
        <p:spPr>
          <a:xfrm>
            <a:off x="381000" y="1011435"/>
            <a:ext cx="11430000" cy="3408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Font typeface="Arial" pitchFamily="34" charset="0"/>
              <a:buChar char="•"/>
            </a:pPr>
            <a:r>
              <a:rPr lang="en-US" sz="3600" b="1" dirty="0"/>
              <a:t> Not just specific actions; </a:t>
            </a:r>
          </a:p>
          <a:p>
            <a:r>
              <a:rPr lang="en-US" sz="3600" b="1" i="1" dirty="0">
                <a:solidFill>
                  <a:schemeClr val="tx1">
                    <a:lumMod val="95000"/>
                    <a:lumOff val="5000"/>
                  </a:schemeClr>
                </a:solidFill>
              </a:rPr>
              <a:t>		it’s the nature behind those actions</a:t>
            </a:r>
          </a:p>
          <a:p>
            <a:pPr>
              <a:buFont typeface="Arial" pitchFamily="34" charset="0"/>
              <a:buChar char="•"/>
            </a:pPr>
            <a:r>
              <a:rPr lang="en-US" sz="3600" b="1" dirty="0"/>
              <a:t> Not a condition that some people have; </a:t>
            </a:r>
          </a:p>
          <a:p>
            <a:r>
              <a:rPr lang="en-US" sz="3600" b="1" i="1" dirty="0">
                <a:solidFill>
                  <a:schemeClr val="tx1">
                    <a:lumMod val="95000"/>
                    <a:lumOff val="5000"/>
                  </a:schemeClr>
                </a:solidFill>
              </a:rPr>
              <a:t>		it’s a universal human trait</a:t>
            </a:r>
          </a:p>
          <a:p>
            <a:pPr>
              <a:buFont typeface="Arial" pitchFamily="34" charset="0"/>
              <a:buChar char="•"/>
            </a:pPr>
            <a:r>
              <a:rPr lang="en-US" sz="3600" b="1" dirty="0"/>
              <a:t> Not something we pick up externally; </a:t>
            </a:r>
          </a:p>
          <a:p>
            <a:r>
              <a:rPr lang="en-US" sz="3600" b="1" dirty="0"/>
              <a:t>		</a:t>
            </a:r>
            <a:r>
              <a:rPr lang="en-US" sz="3600" b="1" i="1" dirty="0">
                <a:solidFill>
                  <a:schemeClr val="tx1"/>
                </a:solidFill>
              </a:rPr>
              <a:t>It proceeds from within</a:t>
            </a:r>
            <a:r>
              <a:rPr lang="en-US" sz="3600" b="1" dirty="0"/>
              <a:t/>
            </a:r>
            <a:br>
              <a:rPr lang="en-US" sz="3600" b="1" dirty="0"/>
            </a:br>
            <a:r>
              <a:rPr lang="en-US" sz="3600" b="1" dirty="0"/>
              <a:t>		</a:t>
            </a:r>
            <a:endParaRPr lang="en-US" sz="3600" b="1" i="1" dirty="0">
              <a:solidFill>
                <a:schemeClr val="tx1">
                  <a:lumMod val="95000"/>
                  <a:lumOff val="5000"/>
                </a:schemeClr>
              </a:solidFill>
            </a:endParaRP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56C4E582-D1EF-A24B-33EE-E8E434175D7B}"/>
              </a:ext>
            </a:extLst>
          </p:cNvPr>
          <p:cNvSpPr/>
          <p:nvPr/>
        </p:nvSpPr>
        <p:spPr>
          <a:xfrm>
            <a:off x="381000" y="1695149"/>
            <a:ext cx="11430000" cy="4171469"/>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bg1"/>
                </a:solidFill>
              </a:rPr>
              <a:t>Mark 7:18</a:t>
            </a:r>
            <a:r>
              <a:rPr lang="en-US" sz="3200" b="1" dirty="0">
                <a:solidFill>
                  <a:schemeClr val="bg1"/>
                </a:solidFill>
              </a:rPr>
              <a:t> </a:t>
            </a:r>
            <a:r>
              <a:rPr lang="en-US" sz="3200" dirty="0"/>
              <a:t>…whatever goes into the man from outside cannot defile him, </a:t>
            </a:r>
            <a:r>
              <a:rPr lang="en-US" sz="3200" b="1" baseline="30000" dirty="0"/>
              <a:t>19 </a:t>
            </a:r>
            <a:r>
              <a:rPr lang="en-US" sz="3200" dirty="0"/>
              <a:t>because it does not go into his heart, but into his stomach, and is eliminated …  </a:t>
            </a:r>
            <a:r>
              <a:rPr lang="en-US" sz="3200" b="1" baseline="30000" dirty="0"/>
              <a:t>20 </a:t>
            </a:r>
            <a:r>
              <a:rPr lang="en-US" sz="3200" dirty="0"/>
              <a:t>“That which proceeds out of the man, that is what defiles the man. </a:t>
            </a:r>
            <a:r>
              <a:rPr lang="en-US" sz="3200" b="1" baseline="30000" dirty="0"/>
              <a:t>21 </a:t>
            </a:r>
            <a:r>
              <a:rPr lang="en-US" sz="3200" dirty="0"/>
              <a:t>For from within, out of the heart of men, proceed the evil thoughts, fornications, thefts, murders, adulteries, </a:t>
            </a:r>
            <a:r>
              <a:rPr lang="en-US" sz="3200" b="1" baseline="30000" dirty="0"/>
              <a:t>22 </a:t>
            </a:r>
            <a:r>
              <a:rPr lang="en-US" sz="3200" dirty="0"/>
              <a:t>deeds of coveting and wickedness, as well as deceit, sensuality, envy, slander, pride and foolishness. </a:t>
            </a:r>
            <a:r>
              <a:rPr lang="en-US" sz="3200" b="1" baseline="30000" dirty="0"/>
              <a:t>23 </a:t>
            </a:r>
            <a:r>
              <a:rPr lang="en-US" sz="3200" dirty="0"/>
              <a:t>All these evil things proceed from within and defile the man.”</a:t>
            </a:r>
          </a:p>
          <a:p>
            <a:endParaRPr lang="en-US" sz="2300" dirty="0">
              <a:solidFill>
                <a:schemeClr val="bg1"/>
              </a:solidFill>
            </a:endParaRPr>
          </a:p>
        </p:txBody>
      </p:sp>
    </p:spTree>
    <p:extLst>
      <p:ext uri="{BB962C8B-B14F-4D97-AF65-F5344CB8AC3E}">
        <p14:creationId xmlns:p14="http://schemas.microsoft.com/office/powerpoint/2010/main" val="1808989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729"/>
            <a:ext cx="8229600" cy="868362"/>
          </a:xfrm>
        </p:spPr>
        <p:txBody>
          <a:bodyPr/>
          <a:lstStyle/>
          <a:p>
            <a:r>
              <a:rPr lang="en-US" sz="5400" b="1" dirty="0">
                <a:solidFill>
                  <a:schemeClr val="bg1"/>
                </a:solidFill>
              </a:rPr>
              <a:t>“Sin Nature”</a:t>
            </a:r>
          </a:p>
        </p:txBody>
      </p:sp>
      <p:sp>
        <p:nvSpPr>
          <p:cNvPr id="5" name="Title 1"/>
          <p:cNvSpPr txBox="1">
            <a:spLocks/>
          </p:cNvSpPr>
          <p:nvPr/>
        </p:nvSpPr>
        <p:spPr>
          <a:xfrm>
            <a:off x="3962400" y="304800"/>
            <a:ext cx="8229600" cy="609600"/>
          </a:xfrm>
          <a:prstGeom prst="rect">
            <a:avLst/>
          </a:prstGeom>
        </p:spPr>
        <p:txBody>
          <a:bodyPr vert="horz" lIns="91440" tIns="45720" rIns="91440" bIns="45720" rtlCol="0" anchor="ctr">
            <a:normAutofit/>
          </a:bodyPr>
          <a:lstStyle/>
          <a:p>
            <a:pPr algn="ctr" fontAlgn="auto">
              <a:spcAft>
                <a:spcPts val="0"/>
              </a:spcAft>
              <a:defRPr/>
            </a:pPr>
            <a:r>
              <a:rPr lang="en-US" sz="3400" b="1" dirty="0">
                <a:solidFill>
                  <a:schemeClr val="bg1"/>
                </a:solidFill>
                <a:latin typeface="+mj-lt"/>
                <a:ea typeface="+mj-ea"/>
                <a:cs typeface="+mj-cs"/>
              </a:rPr>
              <a:t>Deeply ingrained inclination </a:t>
            </a:r>
            <a:r>
              <a:rPr lang="en-US" sz="3400" b="1" i="1" dirty="0">
                <a:solidFill>
                  <a:schemeClr val="bg1"/>
                </a:solidFill>
                <a:latin typeface="+mj-lt"/>
                <a:ea typeface="+mj-ea"/>
                <a:cs typeface="+mj-cs"/>
              </a:rPr>
              <a:t>away</a:t>
            </a:r>
            <a:r>
              <a:rPr lang="en-US" sz="3400" b="1" dirty="0">
                <a:solidFill>
                  <a:schemeClr val="bg1"/>
                </a:solidFill>
                <a:latin typeface="+mj-lt"/>
                <a:ea typeface="+mj-ea"/>
                <a:cs typeface="+mj-cs"/>
              </a:rPr>
              <a:t> from God</a:t>
            </a:r>
          </a:p>
        </p:txBody>
      </p:sp>
      <p:sp>
        <p:nvSpPr>
          <p:cNvPr id="7" name="Rectangle 6"/>
          <p:cNvSpPr/>
          <p:nvPr/>
        </p:nvSpPr>
        <p:spPr>
          <a:xfrm>
            <a:off x="381000" y="1011435"/>
            <a:ext cx="11430000" cy="3408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Font typeface="Arial" pitchFamily="34" charset="0"/>
              <a:buChar char="•"/>
            </a:pPr>
            <a:r>
              <a:rPr lang="en-US" sz="3600" b="1" dirty="0"/>
              <a:t> Not just specific actions; </a:t>
            </a:r>
          </a:p>
          <a:p>
            <a:r>
              <a:rPr lang="en-US" sz="3600" b="1" i="1" dirty="0">
                <a:solidFill>
                  <a:schemeClr val="tx1">
                    <a:lumMod val="95000"/>
                    <a:lumOff val="5000"/>
                  </a:schemeClr>
                </a:solidFill>
              </a:rPr>
              <a:t>		it’s the nature behind those actions</a:t>
            </a:r>
          </a:p>
          <a:p>
            <a:pPr>
              <a:buFont typeface="Arial" pitchFamily="34" charset="0"/>
              <a:buChar char="•"/>
            </a:pPr>
            <a:r>
              <a:rPr lang="en-US" sz="3600" b="1" dirty="0"/>
              <a:t> Not a condition that some people have; </a:t>
            </a:r>
          </a:p>
          <a:p>
            <a:r>
              <a:rPr lang="en-US" sz="3600" b="1" i="1" dirty="0">
                <a:solidFill>
                  <a:schemeClr val="tx1">
                    <a:lumMod val="95000"/>
                    <a:lumOff val="5000"/>
                  </a:schemeClr>
                </a:solidFill>
              </a:rPr>
              <a:t>		it’s a universal human trait</a:t>
            </a:r>
          </a:p>
          <a:p>
            <a:pPr>
              <a:buFont typeface="Arial" pitchFamily="34" charset="0"/>
              <a:buChar char="•"/>
            </a:pPr>
            <a:r>
              <a:rPr lang="en-US" sz="3600" b="1" dirty="0"/>
              <a:t> Not something we pick up externally; </a:t>
            </a:r>
          </a:p>
          <a:p>
            <a:r>
              <a:rPr lang="en-US" sz="3600" b="1" dirty="0"/>
              <a:t>		</a:t>
            </a:r>
            <a:r>
              <a:rPr lang="en-US" sz="3600" b="1" i="1" dirty="0">
                <a:solidFill>
                  <a:schemeClr val="tx1"/>
                </a:solidFill>
              </a:rPr>
              <a:t>It proceeds from within</a:t>
            </a:r>
            <a:r>
              <a:rPr lang="en-US" sz="3600" b="1" dirty="0"/>
              <a:t/>
            </a:r>
            <a:br>
              <a:rPr lang="en-US" sz="3600" b="1" dirty="0"/>
            </a:br>
            <a:r>
              <a:rPr lang="en-US" sz="3600" b="1" dirty="0"/>
              <a:t>		</a:t>
            </a:r>
            <a:endParaRPr lang="en-US" sz="3600" b="1" i="1" dirty="0">
              <a:solidFill>
                <a:schemeClr val="tx1">
                  <a:lumMod val="95000"/>
                  <a:lumOff val="5000"/>
                </a:schemeClr>
              </a:solidFill>
            </a:endParaRP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4" name="Rectangle: Rounded Corners 3">
            <a:extLst>
              <a:ext uri="{FF2B5EF4-FFF2-40B4-BE49-F238E27FC236}">
                <a16:creationId xmlns:a16="http://schemas.microsoft.com/office/drawing/2014/main" xmlns="" id="{62496C51-6574-5225-22A6-9863E718ED66}"/>
              </a:ext>
            </a:extLst>
          </p:cNvPr>
          <p:cNvSpPr/>
          <p:nvPr/>
        </p:nvSpPr>
        <p:spPr>
          <a:xfrm>
            <a:off x="4800600" y="4449726"/>
            <a:ext cx="6810936" cy="134470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“sins” we see are really just symptoms of a deeper problem </a:t>
            </a:r>
            <a:endParaRPr lang="en-US" sz="3600" dirty="0"/>
          </a:p>
        </p:txBody>
      </p:sp>
    </p:spTree>
    <p:extLst>
      <p:ext uri="{BB962C8B-B14F-4D97-AF65-F5344CB8AC3E}">
        <p14:creationId xmlns:p14="http://schemas.microsoft.com/office/powerpoint/2010/main" val="50502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B4EC92E-8B6F-C6B4-060C-8BEFB40A35E3}"/>
              </a:ext>
            </a:extLst>
          </p:cNvPr>
          <p:cNvGrpSpPr/>
          <p:nvPr/>
        </p:nvGrpSpPr>
        <p:grpSpPr>
          <a:xfrm>
            <a:off x="3124200" y="533400"/>
            <a:ext cx="3581400" cy="5334000"/>
            <a:chOff x="4419600" y="533400"/>
            <a:chExt cx="2286000" cy="3810000"/>
          </a:xfrm>
        </p:grpSpPr>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sp>
          <p:nvSpPr>
            <p:cNvPr id="23" name="Oval 22"/>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8297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sz="3400" b="1" dirty="0">
                <a:solidFill>
                  <a:schemeClr val="bg1"/>
                </a:solidFill>
              </a:rPr>
              <a:t>In its biblical definition, sin cannot be limited to isolated instances and patterns of wrong doing; it is something much more akin to the psychological term </a:t>
            </a:r>
            <a:r>
              <a:rPr lang="en-US" sz="3400" b="1" i="1" dirty="0">
                <a:solidFill>
                  <a:schemeClr val="bg1"/>
                </a:solidFill>
              </a:rPr>
              <a:t>complex</a:t>
            </a:r>
            <a:r>
              <a:rPr lang="en-US" sz="3400" b="1" dirty="0">
                <a:solidFill>
                  <a:schemeClr val="bg1"/>
                </a:solidFill>
              </a:rPr>
              <a:t>: an organic network of compulsive attitudes, beliefs and behavior deeply rooted in our alienation from God. Sin originated in the darkening of the human mind and heart as a man turned from the truth about God to embrace a lie about him and consequently a whole universe of lies about his creation.  Sinful thoughts, words and deeds flow forth from this darkened heart automatically and compulsively, as water from a polluted fountain.  </a:t>
            </a:r>
            <a:r>
              <a:rPr lang="en-US" sz="2800" b="1" baseline="-25000" dirty="0">
                <a:solidFill>
                  <a:schemeClr val="bg1"/>
                </a:solidFill>
              </a:rPr>
              <a:t>Richard F. Lovelace, </a:t>
            </a:r>
            <a:r>
              <a:rPr lang="en-US" sz="2800" b="1" i="1" baseline="-25000" dirty="0">
                <a:solidFill>
                  <a:schemeClr val="bg1"/>
                </a:solidFill>
              </a:rPr>
              <a:t>Dynamics of Spiritual </a:t>
            </a:r>
            <a:r>
              <a:rPr lang="en-US" sz="2800" i="1" baseline="-25000" dirty="0">
                <a:solidFill>
                  <a:schemeClr val="bg1"/>
                </a:solidFill>
              </a:rPr>
              <a:t>Life</a:t>
            </a:r>
            <a:r>
              <a:rPr lang="en-US" sz="2800" baseline="-25000" dirty="0">
                <a:solidFill>
                  <a:schemeClr val="bg1"/>
                </a:solidFill>
              </a:rPr>
              <a:t> (88-89)</a:t>
            </a:r>
            <a:endParaRPr lang="en-US" sz="36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729"/>
            <a:ext cx="8229600" cy="868362"/>
          </a:xfrm>
        </p:spPr>
        <p:txBody>
          <a:bodyPr/>
          <a:lstStyle/>
          <a:p>
            <a:r>
              <a:rPr lang="en-US" sz="5400" b="1" dirty="0">
                <a:solidFill>
                  <a:schemeClr val="bg1"/>
                </a:solidFill>
              </a:rPr>
              <a:t>“Sin Nature”</a:t>
            </a:r>
          </a:p>
        </p:txBody>
      </p:sp>
      <p:sp>
        <p:nvSpPr>
          <p:cNvPr id="5" name="Title 1"/>
          <p:cNvSpPr txBox="1">
            <a:spLocks/>
          </p:cNvSpPr>
          <p:nvPr/>
        </p:nvSpPr>
        <p:spPr>
          <a:xfrm>
            <a:off x="3962400" y="304800"/>
            <a:ext cx="8229600" cy="609600"/>
          </a:xfrm>
          <a:prstGeom prst="rect">
            <a:avLst/>
          </a:prstGeom>
        </p:spPr>
        <p:txBody>
          <a:bodyPr vert="horz" lIns="91440" tIns="45720" rIns="91440" bIns="45720" rtlCol="0" anchor="ctr">
            <a:normAutofit/>
          </a:bodyPr>
          <a:lstStyle/>
          <a:p>
            <a:pPr algn="ctr" fontAlgn="auto">
              <a:spcAft>
                <a:spcPts val="0"/>
              </a:spcAft>
              <a:defRPr/>
            </a:pPr>
            <a:r>
              <a:rPr lang="en-US" sz="3400" b="1" dirty="0">
                <a:solidFill>
                  <a:schemeClr val="bg1"/>
                </a:solidFill>
                <a:latin typeface="+mj-lt"/>
                <a:ea typeface="+mj-ea"/>
                <a:cs typeface="+mj-cs"/>
              </a:rPr>
              <a:t>Deeply ingrained inclination </a:t>
            </a:r>
            <a:r>
              <a:rPr lang="en-US" sz="3400" b="1" i="1" dirty="0">
                <a:solidFill>
                  <a:schemeClr val="bg1"/>
                </a:solidFill>
                <a:latin typeface="+mj-lt"/>
                <a:ea typeface="+mj-ea"/>
                <a:cs typeface="+mj-cs"/>
              </a:rPr>
              <a:t>away</a:t>
            </a:r>
            <a:r>
              <a:rPr lang="en-US" sz="3400" b="1" dirty="0">
                <a:solidFill>
                  <a:schemeClr val="bg1"/>
                </a:solidFill>
                <a:latin typeface="+mj-lt"/>
                <a:ea typeface="+mj-ea"/>
                <a:cs typeface="+mj-cs"/>
              </a:rPr>
              <a:t> from God</a:t>
            </a: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6" name="Rectangle: Rounded Corners 5">
            <a:extLst>
              <a:ext uri="{FF2B5EF4-FFF2-40B4-BE49-F238E27FC236}">
                <a16:creationId xmlns:a16="http://schemas.microsoft.com/office/drawing/2014/main" xmlns="" id="{478BCC78-06C9-CD1D-FD15-854CF33578D3}"/>
              </a:ext>
            </a:extLst>
          </p:cNvPr>
          <p:cNvSpPr/>
          <p:nvPr/>
        </p:nvSpPr>
        <p:spPr>
          <a:xfrm>
            <a:off x="866605" y="2514600"/>
            <a:ext cx="10437524"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This is why superficial efforts to change generally fail</a:t>
            </a:r>
            <a:endParaRPr lang="en-US" sz="3600" dirty="0"/>
          </a:p>
        </p:txBody>
      </p:sp>
      <p:sp>
        <p:nvSpPr>
          <p:cNvPr id="7" name="Rectangle: Rounded Corners 6">
            <a:extLst>
              <a:ext uri="{FF2B5EF4-FFF2-40B4-BE49-F238E27FC236}">
                <a16:creationId xmlns:a16="http://schemas.microsoft.com/office/drawing/2014/main" xmlns="" id="{2833EFB3-5DAE-3648-BBDF-CF22C541B16D}"/>
              </a:ext>
            </a:extLst>
          </p:cNvPr>
          <p:cNvSpPr/>
          <p:nvPr/>
        </p:nvSpPr>
        <p:spPr>
          <a:xfrm>
            <a:off x="1133305" y="1017191"/>
            <a:ext cx="9904124"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This has major implications for sanctification</a:t>
            </a:r>
            <a:endParaRPr lang="en-US" sz="4000" dirty="0"/>
          </a:p>
        </p:txBody>
      </p:sp>
    </p:spTree>
    <p:extLst>
      <p:ext uri="{BB962C8B-B14F-4D97-AF65-F5344CB8AC3E}">
        <p14:creationId xmlns:p14="http://schemas.microsoft.com/office/powerpoint/2010/main" val="20067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0729"/>
            <a:ext cx="8229600" cy="868362"/>
          </a:xfrm>
        </p:spPr>
        <p:txBody>
          <a:bodyPr/>
          <a:lstStyle/>
          <a:p>
            <a:r>
              <a:rPr lang="en-US" sz="5400" b="1" dirty="0">
                <a:solidFill>
                  <a:schemeClr val="bg1"/>
                </a:solidFill>
              </a:rPr>
              <a:t>“Sin Nature”</a:t>
            </a:r>
          </a:p>
        </p:txBody>
      </p:sp>
      <p:sp>
        <p:nvSpPr>
          <p:cNvPr id="5" name="Title 1"/>
          <p:cNvSpPr txBox="1">
            <a:spLocks/>
          </p:cNvSpPr>
          <p:nvPr/>
        </p:nvSpPr>
        <p:spPr>
          <a:xfrm>
            <a:off x="3962400" y="304800"/>
            <a:ext cx="8229600" cy="609600"/>
          </a:xfrm>
          <a:prstGeom prst="rect">
            <a:avLst/>
          </a:prstGeom>
        </p:spPr>
        <p:txBody>
          <a:bodyPr vert="horz" lIns="91440" tIns="45720" rIns="91440" bIns="45720" rtlCol="0" anchor="ctr">
            <a:normAutofit/>
          </a:bodyPr>
          <a:lstStyle/>
          <a:p>
            <a:pPr algn="ctr" fontAlgn="auto">
              <a:spcAft>
                <a:spcPts val="0"/>
              </a:spcAft>
              <a:defRPr/>
            </a:pPr>
            <a:r>
              <a:rPr lang="en-US" sz="3400" b="1" dirty="0">
                <a:solidFill>
                  <a:schemeClr val="bg1"/>
                </a:solidFill>
                <a:latin typeface="+mj-lt"/>
                <a:ea typeface="+mj-ea"/>
                <a:cs typeface="+mj-cs"/>
              </a:rPr>
              <a:t>Deeply ingrained inclination </a:t>
            </a:r>
            <a:r>
              <a:rPr lang="en-US" sz="3400" b="1" i="1" dirty="0">
                <a:solidFill>
                  <a:schemeClr val="bg1"/>
                </a:solidFill>
                <a:latin typeface="+mj-lt"/>
                <a:ea typeface="+mj-ea"/>
                <a:cs typeface="+mj-cs"/>
              </a:rPr>
              <a:t>away</a:t>
            </a:r>
            <a:r>
              <a:rPr lang="en-US" sz="3400" b="1" dirty="0">
                <a:solidFill>
                  <a:schemeClr val="bg1"/>
                </a:solidFill>
                <a:latin typeface="+mj-lt"/>
                <a:ea typeface="+mj-ea"/>
                <a:cs typeface="+mj-cs"/>
              </a:rPr>
              <a:t> from God</a:t>
            </a: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4" name="Rectangle: Rounded Corners 3">
            <a:extLst>
              <a:ext uri="{FF2B5EF4-FFF2-40B4-BE49-F238E27FC236}">
                <a16:creationId xmlns:a16="http://schemas.microsoft.com/office/drawing/2014/main" xmlns="" id="{62496C51-6574-5225-22A6-9863E718ED66}"/>
              </a:ext>
            </a:extLst>
          </p:cNvPr>
          <p:cNvSpPr/>
          <p:nvPr/>
        </p:nvSpPr>
        <p:spPr>
          <a:xfrm>
            <a:off x="866605" y="2514600"/>
            <a:ext cx="10437524"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This is why superficial efforts to change generally fail</a:t>
            </a:r>
            <a:endParaRPr lang="en-US" sz="3600" dirty="0"/>
          </a:p>
        </p:txBody>
      </p:sp>
      <p:sp>
        <p:nvSpPr>
          <p:cNvPr id="6" name="Rectangle: Rounded Corners 5">
            <a:extLst>
              <a:ext uri="{FF2B5EF4-FFF2-40B4-BE49-F238E27FC236}">
                <a16:creationId xmlns:a16="http://schemas.microsoft.com/office/drawing/2014/main" xmlns="" id="{A50CDBA4-AB77-A916-2F04-0337E92D941B}"/>
              </a:ext>
            </a:extLst>
          </p:cNvPr>
          <p:cNvSpPr/>
          <p:nvPr/>
        </p:nvSpPr>
        <p:spPr>
          <a:xfrm>
            <a:off x="296043" y="3505200"/>
            <a:ext cx="11599914"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We need to deal not just with our “sins,” but with our “sin” </a:t>
            </a:r>
            <a:endParaRPr lang="en-US" sz="3600" dirty="0"/>
          </a:p>
        </p:txBody>
      </p:sp>
      <p:sp>
        <p:nvSpPr>
          <p:cNvPr id="9" name="Rectangle: Rounded Corners 8">
            <a:extLst>
              <a:ext uri="{FF2B5EF4-FFF2-40B4-BE49-F238E27FC236}">
                <a16:creationId xmlns:a16="http://schemas.microsoft.com/office/drawing/2014/main" xmlns="" id="{37F80520-5371-BCA2-435C-F9155B26806C}"/>
              </a:ext>
            </a:extLst>
          </p:cNvPr>
          <p:cNvSpPr/>
          <p:nvPr/>
        </p:nvSpPr>
        <p:spPr>
          <a:xfrm>
            <a:off x="1133305" y="1017191"/>
            <a:ext cx="9904124"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This has major implications for sanctification</a:t>
            </a:r>
            <a:endParaRPr lang="en-US" sz="4000" dirty="0"/>
          </a:p>
        </p:txBody>
      </p:sp>
    </p:spTree>
    <p:extLst>
      <p:ext uri="{BB962C8B-B14F-4D97-AF65-F5344CB8AC3E}">
        <p14:creationId xmlns:p14="http://schemas.microsoft.com/office/powerpoint/2010/main" val="5833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729"/>
            <a:ext cx="12192000" cy="868362"/>
          </a:xfrm>
        </p:spPr>
        <p:txBody>
          <a:bodyPr/>
          <a:lstStyle/>
          <a:p>
            <a:r>
              <a:rPr lang="en-US" sz="4800" b="1" i="1" dirty="0">
                <a:solidFill>
                  <a:schemeClr val="bg1"/>
                </a:solidFill>
              </a:rPr>
              <a:t>Then how could anyone every grow or change?</a:t>
            </a:r>
          </a:p>
        </p:txBody>
      </p:sp>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a:t>
            </a:r>
            <a:r>
              <a:rPr lang="en-US" sz="3100" b="1" u="sng" dirty="0">
                <a:solidFill>
                  <a:srgbClr val="002060"/>
                </a:solidFill>
              </a:rPr>
              <a:t>even those who did not disobey an explicit commandment of God, as Adam did</a:t>
            </a:r>
            <a:r>
              <a:rPr lang="en-US" sz="3100" dirty="0">
                <a:solidFill>
                  <a:schemeClr val="tx1"/>
                </a:solidFill>
              </a:rPr>
              <a:t>. 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4" name="Rectangle: Rounded Corners 3">
            <a:extLst>
              <a:ext uri="{FF2B5EF4-FFF2-40B4-BE49-F238E27FC236}">
                <a16:creationId xmlns:a16="http://schemas.microsoft.com/office/drawing/2014/main" xmlns="" id="{62496C51-6574-5225-22A6-9863E718ED66}"/>
              </a:ext>
            </a:extLst>
          </p:cNvPr>
          <p:cNvSpPr/>
          <p:nvPr/>
        </p:nvSpPr>
        <p:spPr>
          <a:xfrm>
            <a:off x="1676400" y="2300624"/>
            <a:ext cx="8991600"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You would need a new “federal head”</a:t>
            </a:r>
            <a:endParaRPr lang="en-US" sz="4000" dirty="0"/>
          </a:p>
        </p:txBody>
      </p:sp>
      <p:sp>
        <p:nvSpPr>
          <p:cNvPr id="7" name="Rectangle: Rounded Corners 6">
            <a:extLst>
              <a:ext uri="{FF2B5EF4-FFF2-40B4-BE49-F238E27FC236}">
                <a16:creationId xmlns:a16="http://schemas.microsoft.com/office/drawing/2014/main" xmlns="" id="{6E21DA45-FA69-D1DE-7254-BF78541A39A1}"/>
              </a:ext>
            </a:extLst>
          </p:cNvPr>
          <p:cNvSpPr/>
          <p:nvPr/>
        </p:nvSpPr>
        <p:spPr>
          <a:xfrm>
            <a:off x="685800" y="1149491"/>
            <a:ext cx="10820399"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 would it take to overcome the “sin nature?” </a:t>
            </a:r>
            <a:endParaRPr lang="en-US" sz="4000" dirty="0"/>
          </a:p>
        </p:txBody>
      </p:sp>
    </p:spTree>
    <p:extLst>
      <p:ext uri="{BB962C8B-B14F-4D97-AF65-F5344CB8AC3E}">
        <p14:creationId xmlns:p14="http://schemas.microsoft.com/office/powerpoint/2010/main" val="18474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729"/>
            <a:ext cx="12192000" cy="868362"/>
          </a:xfrm>
        </p:spPr>
        <p:txBody>
          <a:bodyPr/>
          <a:lstStyle/>
          <a:p>
            <a:r>
              <a:rPr lang="en-US" sz="4800" b="1" i="1" dirty="0">
                <a:solidFill>
                  <a:schemeClr val="bg1"/>
                </a:solidFill>
              </a:rPr>
              <a:t>Then how could anyone every grow or change?</a:t>
            </a:r>
          </a:p>
        </p:txBody>
      </p:sp>
      <p:sp>
        <p:nvSpPr>
          <p:cNvPr id="4" name="Rectangle: Rounded Corners 3">
            <a:extLst>
              <a:ext uri="{FF2B5EF4-FFF2-40B4-BE49-F238E27FC236}">
                <a16:creationId xmlns:a16="http://schemas.microsoft.com/office/drawing/2014/main" xmlns="" id="{62496C51-6574-5225-22A6-9863E718ED66}"/>
              </a:ext>
            </a:extLst>
          </p:cNvPr>
          <p:cNvSpPr/>
          <p:nvPr/>
        </p:nvSpPr>
        <p:spPr>
          <a:xfrm>
            <a:off x="1676400" y="2300624"/>
            <a:ext cx="8991600"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You would need a new “federal head”</a:t>
            </a:r>
            <a:endParaRPr lang="en-US" sz="4000" dirty="0"/>
          </a:p>
        </p:txBody>
      </p:sp>
      <p:sp>
        <p:nvSpPr>
          <p:cNvPr id="7" name="Rectangle: Rounded Corners 6">
            <a:extLst>
              <a:ext uri="{FF2B5EF4-FFF2-40B4-BE49-F238E27FC236}">
                <a16:creationId xmlns:a16="http://schemas.microsoft.com/office/drawing/2014/main" xmlns="" id="{6E21DA45-FA69-D1DE-7254-BF78541A39A1}"/>
              </a:ext>
            </a:extLst>
          </p:cNvPr>
          <p:cNvSpPr/>
          <p:nvPr/>
        </p:nvSpPr>
        <p:spPr>
          <a:xfrm>
            <a:off x="685800" y="1149491"/>
            <a:ext cx="10820399" cy="7620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 would it take to overcome the “sin nature?” </a:t>
            </a:r>
            <a:endParaRPr lang="en-US" sz="4000" dirty="0"/>
          </a:p>
        </p:txBody>
      </p:sp>
      <p:sp>
        <p:nvSpPr>
          <p:cNvPr id="5" name="Rectangle 4">
            <a:extLst>
              <a:ext uri="{FF2B5EF4-FFF2-40B4-BE49-F238E27FC236}">
                <a16:creationId xmlns:a16="http://schemas.microsoft.com/office/drawing/2014/main" xmlns="" id="{2F6D0465-8AB3-65F8-433D-48451E876EA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even those who did not disobey an explicit commandment of God, as Adam did. </a:t>
            </a:r>
            <a:r>
              <a:rPr lang="en-US" sz="3100" b="1" u="sng" dirty="0">
                <a:solidFill>
                  <a:srgbClr val="002060"/>
                </a:solidFill>
              </a:rPr>
              <a:t>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sp>
        <p:nvSpPr>
          <p:cNvPr id="6" name="Speech Bubble: Rectangle with Corners Rounded 5">
            <a:extLst>
              <a:ext uri="{FF2B5EF4-FFF2-40B4-BE49-F238E27FC236}">
                <a16:creationId xmlns:a16="http://schemas.microsoft.com/office/drawing/2014/main" xmlns="" id="{A45C573F-1498-4FA4-17FC-09AC12FFF7D1}"/>
              </a:ext>
            </a:extLst>
          </p:cNvPr>
          <p:cNvSpPr/>
          <p:nvPr/>
        </p:nvSpPr>
        <p:spPr>
          <a:xfrm>
            <a:off x="990600" y="3487200"/>
            <a:ext cx="8686800" cy="762000"/>
          </a:xfrm>
          <a:prstGeom prst="wedgeRoundRectCallout">
            <a:avLst>
              <a:gd name="adj1" fmla="val -35841"/>
              <a:gd name="adj2" fmla="val 333198"/>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solidFill>
              </a:rPr>
              <a:t>Type</a:t>
            </a:r>
            <a:r>
              <a:rPr lang="en-US" sz="3600" b="1" dirty="0">
                <a:solidFill>
                  <a:schemeClr val="tx1"/>
                </a:solidFill>
              </a:rPr>
              <a:t>: “an impression, stamp made by a die”</a:t>
            </a:r>
          </a:p>
        </p:txBody>
      </p:sp>
    </p:spTree>
    <p:extLst>
      <p:ext uri="{BB962C8B-B14F-4D97-AF65-F5344CB8AC3E}">
        <p14:creationId xmlns:p14="http://schemas.microsoft.com/office/powerpoint/2010/main" val="131630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even those who did not disobey an explicit commandment of God, as Adam did. </a:t>
            </a:r>
            <a:r>
              <a:rPr lang="en-US" sz="3100" b="1" u="sng" dirty="0">
                <a:solidFill>
                  <a:srgbClr val="002060"/>
                </a:solidFill>
              </a:rPr>
              <a:t>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cxnSp>
        <p:nvCxnSpPr>
          <p:cNvPr id="5" name="Straight Arrow Connector 4">
            <a:extLst>
              <a:ext uri="{FF2B5EF4-FFF2-40B4-BE49-F238E27FC236}">
                <a16:creationId xmlns:a16="http://schemas.microsoft.com/office/drawing/2014/main" xmlns="" id="{52792460-B940-944B-77BB-CC2ED76F84B7}"/>
              </a:ext>
            </a:extLst>
          </p:cNvPr>
          <p:cNvCxnSpPr/>
          <p:nvPr/>
        </p:nvCxnSpPr>
        <p:spPr>
          <a:xfrm flipV="1">
            <a:off x="4953000" y="25146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065DF0DE-4C80-D327-64FD-A00B24016299}"/>
              </a:ext>
            </a:extLst>
          </p:cNvPr>
          <p:cNvCxnSpPr/>
          <p:nvPr/>
        </p:nvCxnSpPr>
        <p:spPr>
          <a:xfrm flipV="1">
            <a:off x="5486400" y="14478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4E4681E3-53DD-FC06-CAE4-A1F8B3DD312B}"/>
              </a:ext>
            </a:extLst>
          </p:cNvPr>
          <p:cNvSpPr/>
          <p:nvPr/>
        </p:nvSpPr>
        <p:spPr>
          <a:xfrm>
            <a:off x="4419600" y="29718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8" name="Straight Connector 7">
            <a:extLst>
              <a:ext uri="{FF2B5EF4-FFF2-40B4-BE49-F238E27FC236}">
                <a16:creationId xmlns:a16="http://schemas.microsoft.com/office/drawing/2014/main" xmlns="" id="{1C27EB46-B397-1841-32E9-7C16C77D7393}"/>
              </a:ext>
            </a:extLst>
          </p:cNvPr>
          <p:cNvCxnSpPr/>
          <p:nvPr/>
        </p:nvCxnSpPr>
        <p:spPr>
          <a:xfrm>
            <a:off x="5105400" y="19812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E2B6224-9D8C-7B7C-60C1-E3D18D59DC1C}"/>
              </a:ext>
            </a:extLst>
          </p:cNvPr>
          <p:cNvCxnSpPr/>
          <p:nvPr/>
        </p:nvCxnSpPr>
        <p:spPr>
          <a:xfrm flipH="1">
            <a:off x="4953000" y="22098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xmlns="" id="{D6EBE7FA-52B9-4DF6-A2B1-6B68047A4456}"/>
              </a:ext>
            </a:extLst>
          </p:cNvPr>
          <p:cNvSpPr/>
          <p:nvPr/>
        </p:nvSpPr>
        <p:spPr>
          <a:xfrm>
            <a:off x="5562600" y="3048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xmlns="" id="{CDC23BAF-A0D4-5415-3B83-27FBA7F3FFAA}"/>
              </a:ext>
            </a:extLst>
          </p:cNvPr>
          <p:cNvSpPr/>
          <p:nvPr/>
        </p:nvSpPr>
        <p:spPr>
          <a:xfrm>
            <a:off x="6629400" y="29718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xmlns="" id="{3439B967-BC3C-B973-22B6-AF72A3F16E3F}"/>
              </a:ext>
            </a:extLst>
          </p:cNvPr>
          <p:cNvCxnSpPr/>
          <p:nvPr/>
        </p:nvCxnSpPr>
        <p:spPr>
          <a:xfrm>
            <a:off x="6629400" y="14478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E6DFFE1E-3293-093C-8DE2-74404043FE08}"/>
              </a:ext>
            </a:extLst>
          </p:cNvPr>
          <p:cNvSpPr/>
          <p:nvPr/>
        </p:nvSpPr>
        <p:spPr>
          <a:xfrm>
            <a:off x="4495800" y="37338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180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rgbClr val="000000"/>
                </a:solidFill>
                <a:effectLst/>
                <a:ea typeface="Calibri" panose="020F0502020204030204" pitchFamily="34" charset="0"/>
                <a:cs typeface="Times New Roman" panose="02020603050405020304" pitchFamily="18" charset="0"/>
              </a:rPr>
              <a:t>When Adam </a:t>
            </a:r>
            <a:r>
              <a:rPr lang="en-US" sz="3200" b="1" u="sng" dirty="0">
                <a:solidFill>
                  <a:srgbClr val="002060"/>
                </a:solidFill>
                <a:effectLst/>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b="1" u="sng" dirty="0">
                <a:solidFill>
                  <a:srgbClr val="002060"/>
                </a:solidFill>
                <a:ea typeface="Calibri" panose="020F0502020204030204" pitchFamily="34" charset="0"/>
                <a:cs typeface="Times New Roman" panose="02020603050405020304" pitchFamily="18" charset="0"/>
              </a:rPr>
              <a:t>sin</a:t>
            </a:r>
            <a:r>
              <a:rPr lang="en-US" sz="3200" dirty="0">
                <a:solidFill>
                  <a:srgbClr val="000000"/>
                </a:solidFill>
                <a:effectLst/>
                <a:ea typeface="Calibri" panose="020F0502020204030204" pitchFamily="34" charset="0"/>
                <a:cs typeface="Times New Roman" panose="02020603050405020304" pitchFamily="18" charset="0"/>
              </a:rPr>
              <a:t> entered the world. Adam’s </a:t>
            </a:r>
            <a:r>
              <a:rPr lang="en-US" sz="3200" b="1" u="sng" dirty="0">
                <a:solidFill>
                  <a:srgbClr val="002060"/>
                </a:solidFill>
                <a:ea typeface="Calibri" panose="020F0502020204030204" pitchFamily="34" charset="0"/>
                <a:cs typeface="Times New Roman" panose="02020603050405020304" pitchFamily="18" charset="0"/>
              </a:rPr>
              <a:t>sin</a:t>
            </a:r>
            <a:r>
              <a:rPr lang="en-US" sz="3200" dirty="0">
                <a:solidFill>
                  <a:srgbClr val="000000"/>
                </a:solidFill>
                <a:effectLst/>
                <a:ea typeface="Calibri" panose="020F0502020204030204" pitchFamily="34" charset="0"/>
                <a:cs typeface="Times New Roman" panose="02020603050405020304" pitchFamily="18" charset="0"/>
              </a:rPr>
              <a:t> brought death, so death spread to everyone, 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3">
            <a:extLst>
              <a:ext uri="{FF2B5EF4-FFF2-40B4-BE49-F238E27FC236}">
                <a16:creationId xmlns:a16="http://schemas.microsoft.com/office/drawing/2014/main" xmlns="" id="{B9FA28BD-02F9-B0AD-86EE-D1CEDE622453}"/>
              </a:ext>
            </a:extLst>
          </p:cNvPr>
          <p:cNvSpPr/>
          <p:nvPr/>
        </p:nvSpPr>
        <p:spPr>
          <a:xfrm>
            <a:off x="76200" y="1371600"/>
            <a:ext cx="12039600" cy="9144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300" b="1" i="1" dirty="0"/>
              <a:t>Why is it important to have a good theology of sin? </a:t>
            </a:r>
          </a:p>
        </p:txBody>
      </p:sp>
      <p:sp>
        <p:nvSpPr>
          <p:cNvPr id="2" name="Speech Bubble: Rectangle with Corners Rounded 1">
            <a:extLst>
              <a:ext uri="{FF2B5EF4-FFF2-40B4-BE49-F238E27FC236}">
                <a16:creationId xmlns:a16="http://schemas.microsoft.com/office/drawing/2014/main" xmlns="" id="{93A567C8-B66A-B307-3547-D060294A5696}"/>
              </a:ext>
            </a:extLst>
          </p:cNvPr>
          <p:cNvSpPr/>
          <p:nvPr/>
        </p:nvSpPr>
        <p:spPr>
          <a:xfrm>
            <a:off x="1066800" y="4419600"/>
            <a:ext cx="3048000" cy="762000"/>
          </a:xfrm>
          <a:prstGeom prst="wedgeRoundRectCallout">
            <a:avLst>
              <a:gd name="adj1" fmla="val 85010"/>
              <a:gd name="adj2" fmla="val 127219"/>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“Hamartia”</a:t>
            </a:r>
          </a:p>
        </p:txBody>
      </p:sp>
    </p:spTree>
    <p:extLst>
      <p:ext uri="{BB962C8B-B14F-4D97-AF65-F5344CB8AC3E}">
        <p14:creationId xmlns:p14="http://schemas.microsoft.com/office/powerpoint/2010/main" val="227132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B3024B7-F433-CBAB-11C2-BFB355CA66EE}"/>
              </a:ext>
            </a:extLst>
          </p:cNvPr>
          <p:cNvSpPr/>
          <p:nvPr/>
        </p:nvSpPr>
        <p:spPr>
          <a:xfrm>
            <a:off x="0" y="4419600"/>
            <a:ext cx="12192000" cy="2438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Rom</a:t>
            </a:r>
            <a:r>
              <a:rPr lang="en-US" sz="3100" b="1" dirty="0">
                <a:solidFill>
                  <a:schemeClr val="tx1"/>
                </a:solidFill>
              </a:rPr>
              <a:t> </a:t>
            </a:r>
            <a:r>
              <a:rPr lang="en-US" sz="3100" b="1" baseline="30000" dirty="0">
                <a:solidFill>
                  <a:schemeClr val="tx1"/>
                </a:solidFill>
              </a:rPr>
              <a:t>5:13 </a:t>
            </a:r>
            <a:r>
              <a:rPr lang="en-US" sz="3100" dirty="0">
                <a:solidFill>
                  <a:schemeClr val="tx1"/>
                </a:solidFill>
              </a:rPr>
              <a:t>Yes, people sinned even before the law was given. But it was not counted as sin because there was not yet any law to break. </a:t>
            </a:r>
            <a:r>
              <a:rPr lang="en-US" sz="3100" b="1" baseline="30000" dirty="0">
                <a:solidFill>
                  <a:schemeClr val="tx1"/>
                </a:solidFill>
              </a:rPr>
              <a:t>14 </a:t>
            </a:r>
            <a:r>
              <a:rPr lang="en-US" sz="3100" dirty="0">
                <a:solidFill>
                  <a:schemeClr val="tx1"/>
                </a:solidFill>
              </a:rPr>
              <a:t>Still, everyone died—from the time of Adam to the time of Moses - even those who did not disobey an explicit commandment of God, as Adam did. </a:t>
            </a:r>
            <a:r>
              <a:rPr lang="en-US" sz="3100" b="1" u="sng" dirty="0">
                <a:solidFill>
                  <a:srgbClr val="002060"/>
                </a:solidFill>
              </a:rPr>
              <a:t>Now Adam is a symbol, a representation of Christ, who was yet to come. </a:t>
            </a:r>
          </a:p>
          <a:p>
            <a:pPr marL="0" marR="0">
              <a:lnSpc>
                <a:spcPct val="107000"/>
              </a:lnSpc>
              <a:spcBef>
                <a:spcPts val="0"/>
              </a:spcBef>
              <a:spcAft>
                <a:spcPts val="0"/>
              </a:spcAft>
            </a:pPr>
            <a:endParaRPr lang="en-US" sz="3400" dirty="0">
              <a:solidFill>
                <a:schemeClr val="tx1"/>
              </a:solidFill>
            </a:endParaRPr>
          </a:p>
        </p:txBody>
      </p:sp>
      <p:cxnSp>
        <p:nvCxnSpPr>
          <p:cNvPr id="5" name="Straight Arrow Connector 4">
            <a:extLst>
              <a:ext uri="{FF2B5EF4-FFF2-40B4-BE49-F238E27FC236}">
                <a16:creationId xmlns:a16="http://schemas.microsoft.com/office/drawing/2014/main" xmlns="" id="{52792460-B940-944B-77BB-CC2ED76F84B7}"/>
              </a:ext>
            </a:extLst>
          </p:cNvPr>
          <p:cNvCxnSpPr/>
          <p:nvPr/>
        </p:nvCxnSpPr>
        <p:spPr>
          <a:xfrm flipV="1">
            <a:off x="4953000" y="25146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065DF0DE-4C80-D327-64FD-A00B24016299}"/>
              </a:ext>
            </a:extLst>
          </p:cNvPr>
          <p:cNvCxnSpPr/>
          <p:nvPr/>
        </p:nvCxnSpPr>
        <p:spPr>
          <a:xfrm flipV="1">
            <a:off x="5486400" y="14478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4E4681E3-53DD-FC06-CAE4-A1F8B3DD312B}"/>
              </a:ext>
            </a:extLst>
          </p:cNvPr>
          <p:cNvSpPr/>
          <p:nvPr/>
        </p:nvSpPr>
        <p:spPr>
          <a:xfrm>
            <a:off x="4419600" y="29718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8" name="Straight Connector 7">
            <a:extLst>
              <a:ext uri="{FF2B5EF4-FFF2-40B4-BE49-F238E27FC236}">
                <a16:creationId xmlns:a16="http://schemas.microsoft.com/office/drawing/2014/main" xmlns="" id="{1C27EB46-B397-1841-32E9-7C16C77D7393}"/>
              </a:ext>
            </a:extLst>
          </p:cNvPr>
          <p:cNvCxnSpPr/>
          <p:nvPr/>
        </p:nvCxnSpPr>
        <p:spPr>
          <a:xfrm>
            <a:off x="5105400" y="19812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E2B6224-9D8C-7B7C-60C1-E3D18D59DC1C}"/>
              </a:ext>
            </a:extLst>
          </p:cNvPr>
          <p:cNvCxnSpPr/>
          <p:nvPr/>
        </p:nvCxnSpPr>
        <p:spPr>
          <a:xfrm flipH="1">
            <a:off x="4953000" y="22098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xmlns="" id="{D6EBE7FA-52B9-4DF6-A2B1-6B68047A4456}"/>
              </a:ext>
            </a:extLst>
          </p:cNvPr>
          <p:cNvSpPr/>
          <p:nvPr/>
        </p:nvSpPr>
        <p:spPr>
          <a:xfrm>
            <a:off x="5562600" y="3048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xmlns="" id="{CDC23BAF-A0D4-5415-3B83-27FBA7F3FFAA}"/>
              </a:ext>
            </a:extLst>
          </p:cNvPr>
          <p:cNvSpPr/>
          <p:nvPr/>
        </p:nvSpPr>
        <p:spPr>
          <a:xfrm>
            <a:off x="6629400" y="29718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xmlns="" id="{3439B967-BC3C-B973-22B6-AF72A3F16E3F}"/>
              </a:ext>
            </a:extLst>
          </p:cNvPr>
          <p:cNvCxnSpPr/>
          <p:nvPr/>
        </p:nvCxnSpPr>
        <p:spPr>
          <a:xfrm>
            <a:off x="6629400" y="14478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E6DFFE1E-3293-093C-8DE2-74404043FE08}"/>
              </a:ext>
            </a:extLst>
          </p:cNvPr>
          <p:cNvSpPr/>
          <p:nvPr/>
        </p:nvSpPr>
        <p:spPr>
          <a:xfrm>
            <a:off x="4495800" y="37338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xmlns="" id="{53552D33-EF19-E808-480E-6D0D777B74F1}"/>
              </a:ext>
            </a:extLst>
          </p:cNvPr>
          <p:cNvSpPr>
            <a:spLocks noGrp="1"/>
          </p:cNvSpPr>
          <p:nvPr>
            <p:ph type="title"/>
          </p:nvPr>
        </p:nvSpPr>
        <p:spPr>
          <a:xfrm>
            <a:off x="38100" y="1063229"/>
            <a:ext cx="4724400" cy="1641871"/>
          </a:xfrm>
        </p:spPr>
        <p:txBody>
          <a:bodyPr/>
          <a:lstStyle/>
          <a:p>
            <a:r>
              <a:rPr lang="en-US" b="1" i="1" dirty="0">
                <a:solidFill>
                  <a:schemeClr val="bg1"/>
                </a:solidFill>
              </a:rPr>
              <a:t>Real change is possible because Jesus is a new “federal head”</a:t>
            </a:r>
          </a:p>
        </p:txBody>
      </p:sp>
    </p:spTree>
    <p:extLst>
      <p:ext uri="{BB962C8B-B14F-4D97-AF65-F5344CB8AC3E}">
        <p14:creationId xmlns:p14="http://schemas.microsoft.com/office/powerpoint/2010/main" val="28605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EB601CD-DD5D-1F86-99C6-6AC072BEA4C0}"/>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5:15 </a:t>
            </a:r>
            <a:r>
              <a:rPr lang="en-US" sz="3200" dirty="0">
                <a:solidFill>
                  <a:schemeClr val="tx1"/>
                </a:solidFill>
              </a:rPr>
              <a:t>But there is a great difference between Adam’s sin and God’s gracious gift. For the sin of this one man, Adam, brought death to many. But even greater is God’s wonderful grace and his gift of forgiveness to many through this other man, Jesus Christ. </a:t>
            </a:r>
          </a:p>
          <a:p>
            <a:pPr marL="0" marR="0">
              <a:lnSpc>
                <a:spcPct val="107000"/>
              </a:lnSpc>
              <a:spcBef>
                <a:spcPts val="0"/>
              </a:spcBef>
              <a:spcAft>
                <a:spcPts val="0"/>
              </a:spcAft>
            </a:pPr>
            <a:endParaRPr lang="en-US" sz="3400" dirty="0">
              <a:solidFill>
                <a:schemeClr val="tx1"/>
              </a:solidFill>
            </a:endParaRPr>
          </a:p>
        </p:txBody>
      </p:sp>
      <p:cxnSp>
        <p:nvCxnSpPr>
          <p:cNvPr id="3" name="Straight Arrow Connector 2">
            <a:extLst>
              <a:ext uri="{FF2B5EF4-FFF2-40B4-BE49-F238E27FC236}">
                <a16:creationId xmlns:a16="http://schemas.microsoft.com/office/drawing/2014/main" xmlns="" id="{1BBF7DA8-4662-5123-E353-30C00DD7B408}"/>
              </a:ext>
            </a:extLst>
          </p:cNvPr>
          <p:cNvCxnSpPr/>
          <p:nvPr/>
        </p:nvCxnSpPr>
        <p:spPr>
          <a:xfrm flipV="1">
            <a:off x="4953000" y="25146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B1A8A4C9-0816-39C4-F0AB-CB47982BE3E6}"/>
              </a:ext>
            </a:extLst>
          </p:cNvPr>
          <p:cNvCxnSpPr/>
          <p:nvPr/>
        </p:nvCxnSpPr>
        <p:spPr>
          <a:xfrm flipV="1">
            <a:off x="5486400" y="14478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3C342CB3-166A-C8B4-F4D5-06823D11C115}"/>
              </a:ext>
            </a:extLst>
          </p:cNvPr>
          <p:cNvSpPr/>
          <p:nvPr/>
        </p:nvSpPr>
        <p:spPr>
          <a:xfrm>
            <a:off x="4419600" y="29718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6" name="Straight Connector 5">
            <a:extLst>
              <a:ext uri="{FF2B5EF4-FFF2-40B4-BE49-F238E27FC236}">
                <a16:creationId xmlns:a16="http://schemas.microsoft.com/office/drawing/2014/main" xmlns="" id="{5E695A0F-83CB-0E8B-073C-917D2EABB0A7}"/>
              </a:ext>
            </a:extLst>
          </p:cNvPr>
          <p:cNvCxnSpPr/>
          <p:nvPr/>
        </p:nvCxnSpPr>
        <p:spPr>
          <a:xfrm>
            <a:off x="5105400" y="19812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B998C4CE-7993-CE62-BF57-9DBF5F2ADD99}"/>
              </a:ext>
            </a:extLst>
          </p:cNvPr>
          <p:cNvCxnSpPr/>
          <p:nvPr/>
        </p:nvCxnSpPr>
        <p:spPr>
          <a:xfrm flipH="1">
            <a:off x="4953000" y="22098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xmlns="" id="{6DE4436D-9E50-7415-5EC2-19EEB1768E6D}"/>
              </a:ext>
            </a:extLst>
          </p:cNvPr>
          <p:cNvSpPr/>
          <p:nvPr/>
        </p:nvSpPr>
        <p:spPr>
          <a:xfrm>
            <a:off x="5562600" y="3048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xmlns="" id="{673BEABF-B5CF-449F-CD76-D8B32A4985CB}"/>
              </a:ext>
            </a:extLst>
          </p:cNvPr>
          <p:cNvSpPr/>
          <p:nvPr/>
        </p:nvSpPr>
        <p:spPr>
          <a:xfrm>
            <a:off x="6629400" y="29718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xmlns="" id="{4BF3A1B9-5308-7910-E4DF-F676AD6AC0C1}"/>
              </a:ext>
            </a:extLst>
          </p:cNvPr>
          <p:cNvCxnSpPr/>
          <p:nvPr/>
        </p:nvCxnSpPr>
        <p:spPr>
          <a:xfrm>
            <a:off x="6629400" y="14478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A23B4B6F-0402-071D-F9E0-935D96B67A33}"/>
              </a:ext>
            </a:extLst>
          </p:cNvPr>
          <p:cNvSpPr/>
          <p:nvPr/>
        </p:nvSpPr>
        <p:spPr>
          <a:xfrm>
            <a:off x="4495800" y="37338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xmlns="" id="{44608F35-E677-8ED4-F449-ABE9C7634834}"/>
              </a:ext>
            </a:extLst>
          </p:cNvPr>
          <p:cNvSpPr>
            <a:spLocks noGrp="1"/>
          </p:cNvSpPr>
          <p:nvPr>
            <p:ph type="title"/>
          </p:nvPr>
        </p:nvSpPr>
        <p:spPr>
          <a:xfrm>
            <a:off x="38100" y="1063229"/>
            <a:ext cx="4724400" cy="1641871"/>
          </a:xfrm>
        </p:spPr>
        <p:txBody>
          <a:bodyPr/>
          <a:lstStyle/>
          <a:p>
            <a:r>
              <a:rPr lang="en-US" b="1" i="1" dirty="0">
                <a:solidFill>
                  <a:schemeClr val="bg1"/>
                </a:solidFill>
              </a:rPr>
              <a:t>Real change is possible because Jesus is a new “federal head”</a:t>
            </a:r>
          </a:p>
        </p:txBody>
      </p:sp>
    </p:spTree>
    <p:extLst>
      <p:ext uri="{BB962C8B-B14F-4D97-AF65-F5344CB8AC3E}">
        <p14:creationId xmlns:p14="http://schemas.microsoft.com/office/powerpoint/2010/main" val="3297706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1E2FDD05-3558-6AEA-FA9F-9CD41951DD3B}"/>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5:15 </a:t>
            </a:r>
            <a:r>
              <a:rPr lang="en-US" sz="3200" dirty="0">
                <a:solidFill>
                  <a:schemeClr val="tx1"/>
                </a:solidFill>
              </a:rPr>
              <a:t>But there is a great difference between </a:t>
            </a:r>
            <a:r>
              <a:rPr lang="en-US" sz="3200" b="1" u="sng" dirty="0">
                <a:solidFill>
                  <a:srgbClr val="002060"/>
                </a:solidFill>
              </a:rPr>
              <a:t>Adam’s sin </a:t>
            </a:r>
            <a:r>
              <a:rPr lang="en-US" sz="3200" dirty="0">
                <a:solidFill>
                  <a:schemeClr val="tx1"/>
                </a:solidFill>
              </a:rPr>
              <a:t>and </a:t>
            </a:r>
            <a:r>
              <a:rPr lang="en-US" sz="3200" b="1" u="sng" dirty="0">
                <a:solidFill>
                  <a:srgbClr val="002060"/>
                </a:solidFill>
              </a:rPr>
              <a:t>God’s gracious gift</a:t>
            </a:r>
            <a:r>
              <a:rPr lang="en-US" sz="3200" dirty="0">
                <a:solidFill>
                  <a:schemeClr val="tx1"/>
                </a:solidFill>
              </a:rPr>
              <a:t>. For the sin of this one man, Adam, brought death to many. But even greater is God’s wonderful grace and his gift of forgiveness to many through this other man, Jesus Christ. </a:t>
            </a:r>
          </a:p>
          <a:p>
            <a:pPr marL="0" marR="0">
              <a:lnSpc>
                <a:spcPct val="107000"/>
              </a:lnSpc>
              <a:spcBef>
                <a:spcPts val="0"/>
              </a:spcBef>
              <a:spcAft>
                <a:spcPts val="0"/>
              </a:spcAft>
            </a:pPr>
            <a:endParaRPr lang="en-US" sz="3400" dirty="0">
              <a:solidFill>
                <a:schemeClr val="tx1"/>
              </a:solidFill>
            </a:endParaRPr>
          </a:p>
        </p:txBody>
      </p:sp>
      <p:cxnSp>
        <p:nvCxnSpPr>
          <p:cNvPr id="2" name="Straight Arrow Connector 1">
            <a:extLst>
              <a:ext uri="{FF2B5EF4-FFF2-40B4-BE49-F238E27FC236}">
                <a16:creationId xmlns:a16="http://schemas.microsoft.com/office/drawing/2014/main" xmlns="" id="{9718F307-F013-FC57-5402-409D3B218589}"/>
              </a:ext>
            </a:extLst>
          </p:cNvPr>
          <p:cNvCxnSpPr/>
          <p:nvPr/>
        </p:nvCxnSpPr>
        <p:spPr>
          <a:xfrm flipV="1">
            <a:off x="4953000" y="25146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08A19137-A9CA-7138-52B1-D1178390641E}"/>
              </a:ext>
            </a:extLst>
          </p:cNvPr>
          <p:cNvCxnSpPr/>
          <p:nvPr/>
        </p:nvCxnSpPr>
        <p:spPr>
          <a:xfrm flipV="1">
            <a:off x="5486400" y="14478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A87ACD3D-9F28-BDD2-83BC-25F077A1F96E}"/>
              </a:ext>
            </a:extLst>
          </p:cNvPr>
          <p:cNvSpPr/>
          <p:nvPr/>
        </p:nvSpPr>
        <p:spPr>
          <a:xfrm>
            <a:off x="4419600" y="29718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6" name="Straight Connector 5">
            <a:extLst>
              <a:ext uri="{FF2B5EF4-FFF2-40B4-BE49-F238E27FC236}">
                <a16:creationId xmlns:a16="http://schemas.microsoft.com/office/drawing/2014/main" xmlns="" id="{EA92CCFD-7F51-8024-0214-E504C2A2FC43}"/>
              </a:ext>
            </a:extLst>
          </p:cNvPr>
          <p:cNvCxnSpPr/>
          <p:nvPr/>
        </p:nvCxnSpPr>
        <p:spPr>
          <a:xfrm>
            <a:off x="5105400" y="19812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05BF56C-2208-C072-39EF-C04657A0C3DC}"/>
              </a:ext>
            </a:extLst>
          </p:cNvPr>
          <p:cNvCxnSpPr/>
          <p:nvPr/>
        </p:nvCxnSpPr>
        <p:spPr>
          <a:xfrm flipH="1">
            <a:off x="4953000" y="22098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Isosceles Triangle 7">
            <a:extLst>
              <a:ext uri="{FF2B5EF4-FFF2-40B4-BE49-F238E27FC236}">
                <a16:creationId xmlns:a16="http://schemas.microsoft.com/office/drawing/2014/main" xmlns="" id="{76D0E64B-E93F-4E9D-C950-C20D85C52927}"/>
              </a:ext>
            </a:extLst>
          </p:cNvPr>
          <p:cNvSpPr/>
          <p:nvPr/>
        </p:nvSpPr>
        <p:spPr>
          <a:xfrm>
            <a:off x="5562600" y="3048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xmlns="" id="{6A3B7011-63AA-58BA-6CE1-2129A174B840}"/>
              </a:ext>
            </a:extLst>
          </p:cNvPr>
          <p:cNvSpPr/>
          <p:nvPr/>
        </p:nvSpPr>
        <p:spPr>
          <a:xfrm>
            <a:off x="6629400" y="29718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xmlns="" id="{4322F99A-A1F5-B876-128E-2EA667D11A4E}"/>
              </a:ext>
            </a:extLst>
          </p:cNvPr>
          <p:cNvCxnSpPr/>
          <p:nvPr/>
        </p:nvCxnSpPr>
        <p:spPr>
          <a:xfrm>
            <a:off x="6629400" y="14478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C257AEEA-5F13-5297-07A4-74565A93FC3D}"/>
              </a:ext>
            </a:extLst>
          </p:cNvPr>
          <p:cNvSpPr/>
          <p:nvPr/>
        </p:nvSpPr>
        <p:spPr>
          <a:xfrm>
            <a:off x="4495800" y="37338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xmlns="" id="{C4358161-F15B-B50F-C1AF-1F0E90B1EF59}"/>
              </a:ext>
            </a:extLst>
          </p:cNvPr>
          <p:cNvSpPr>
            <a:spLocks noGrp="1"/>
          </p:cNvSpPr>
          <p:nvPr>
            <p:ph type="title"/>
          </p:nvPr>
        </p:nvSpPr>
        <p:spPr>
          <a:xfrm>
            <a:off x="38100" y="1063229"/>
            <a:ext cx="4724400" cy="1641871"/>
          </a:xfrm>
        </p:spPr>
        <p:txBody>
          <a:bodyPr/>
          <a:lstStyle/>
          <a:p>
            <a:r>
              <a:rPr lang="en-US" b="1" i="1" dirty="0">
                <a:solidFill>
                  <a:schemeClr val="bg1"/>
                </a:solidFill>
              </a:rPr>
              <a:t>Real change is possible because Jesus is a new “federal head”</a:t>
            </a:r>
          </a:p>
        </p:txBody>
      </p:sp>
    </p:spTree>
    <p:extLst>
      <p:ext uri="{BB962C8B-B14F-4D97-AF65-F5344CB8AC3E}">
        <p14:creationId xmlns:p14="http://schemas.microsoft.com/office/powerpoint/2010/main" val="439482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5:15 </a:t>
            </a:r>
            <a:r>
              <a:rPr lang="en-US" sz="3200" dirty="0">
                <a:solidFill>
                  <a:schemeClr val="tx1"/>
                </a:solidFill>
              </a:rPr>
              <a:t>But there is a great difference between </a:t>
            </a:r>
            <a:r>
              <a:rPr lang="en-US" sz="3200" b="1" u="sng" dirty="0">
                <a:solidFill>
                  <a:srgbClr val="002060"/>
                </a:solidFill>
              </a:rPr>
              <a:t>Adam’s sin </a:t>
            </a:r>
            <a:r>
              <a:rPr lang="en-US" sz="3200" dirty="0">
                <a:solidFill>
                  <a:schemeClr val="tx1"/>
                </a:solidFill>
              </a:rPr>
              <a:t>and </a:t>
            </a:r>
            <a:r>
              <a:rPr lang="en-US" sz="3200" b="1" u="sng" dirty="0">
                <a:solidFill>
                  <a:srgbClr val="002060"/>
                </a:solidFill>
              </a:rPr>
              <a:t>God’s gracious gift</a:t>
            </a:r>
            <a:r>
              <a:rPr lang="en-US" sz="3200" dirty="0">
                <a:solidFill>
                  <a:schemeClr val="tx1"/>
                </a:solidFill>
              </a:rPr>
              <a:t>. For the sin of this one man, Adam, brought death to many. But even greater is God’s wonderful grace and his gift of forgiveness to many through this other man, Jesus Christ.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23769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5:15 </a:t>
            </a:r>
            <a:r>
              <a:rPr lang="en-US" sz="3200" dirty="0">
                <a:solidFill>
                  <a:schemeClr val="tx1"/>
                </a:solidFill>
              </a:rPr>
              <a:t>But there is a great difference between Adam’s sin and God’s gracious gift. For the sin of this </a:t>
            </a:r>
            <a:r>
              <a:rPr lang="en-US" sz="3200" b="1" u="sng" dirty="0">
                <a:solidFill>
                  <a:srgbClr val="002060"/>
                </a:solidFill>
              </a:rPr>
              <a:t>one man</a:t>
            </a:r>
            <a:r>
              <a:rPr lang="en-US" sz="3200" dirty="0">
                <a:solidFill>
                  <a:schemeClr val="tx1"/>
                </a:solidFill>
              </a:rPr>
              <a:t>, Adam, brought death </a:t>
            </a:r>
            <a:r>
              <a:rPr lang="en-US" sz="3200" b="1" u="sng" dirty="0">
                <a:solidFill>
                  <a:srgbClr val="002060"/>
                </a:solidFill>
              </a:rPr>
              <a:t>to many</a:t>
            </a:r>
            <a:r>
              <a:rPr lang="en-US" sz="3200" dirty="0">
                <a:solidFill>
                  <a:schemeClr val="tx1"/>
                </a:solidFill>
              </a:rPr>
              <a:t>. But even greater is God’s wonderful grace and his gift of forgiveness </a:t>
            </a:r>
            <a:r>
              <a:rPr lang="en-US" sz="3200" b="1" u="sng" dirty="0">
                <a:solidFill>
                  <a:srgbClr val="002060"/>
                </a:solidFill>
              </a:rPr>
              <a:t>to many through this other man</a:t>
            </a:r>
            <a:r>
              <a:rPr lang="en-US" sz="3200" dirty="0">
                <a:solidFill>
                  <a:schemeClr val="tx1"/>
                </a:solidFill>
              </a:rPr>
              <a:t>, Jesus Christ.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692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5:15 </a:t>
            </a:r>
            <a:r>
              <a:rPr lang="en-US" sz="3200" b="1" u="sng" dirty="0">
                <a:solidFill>
                  <a:srgbClr val="002060"/>
                </a:solidFill>
              </a:rPr>
              <a:t>But there is a great difference</a:t>
            </a:r>
            <a:r>
              <a:rPr lang="en-US" sz="3200" b="1" dirty="0">
                <a:solidFill>
                  <a:srgbClr val="002060"/>
                </a:solidFill>
              </a:rPr>
              <a:t> </a:t>
            </a:r>
            <a:r>
              <a:rPr lang="en-US" sz="3200" dirty="0">
                <a:solidFill>
                  <a:schemeClr val="tx1"/>
                </a:solidFill>
              </a:rPr>
              <a:t>between Adam’s sin and God’s gracious gift. For the sin of this one man, Adam, brought death to many. But even greater is God’s wonderful grace and his gift of forgiveness to many through this other man, Jesus Christ.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420398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5:15 </a:t>
            </a:r>
            <a:r>
              <a:rPr lang="en-US" sz="3200" b="1" u="sng" dirty="0">
                <a:solidFill>
                  <a:srgbClr val="002060"/>
                </a:solidFill>
              </a:rPr>
              <a:t>But there is a great difference</a:t>
            </a:r>
            <a:r>
              <a:rPr lang="en-US" sz="3200" b="1" dirty="0">
                <a:solidFill>
                  <a:srgbClr val="002060"/>
                </a:solidFill>
              </a:rPr>
              <a:t> </a:t>
            </a:r>
            <a:r>
              <a:rPr lang="en-US" sz="3200" dirty="0">
                <a:solidFill>
                  <a:schemeClr val="tx1"/>
                </a:solidFill>
              </a:rPr>
              <a:t>between Adam’s sin and God’s gracious gift. For the sin of this one man, Adam, </a:t>
            </a:r>
            <a:r>
              <a:rPr lang="en-US" sz="3200" b="1" u="sng" dirty="0">
                <a:solidFill>
                  <a:srgbClr val="002060"/>
                </a:solidFill>
              </a:rPr>
              <a:t>brought death to many</a:t>
            </a:r>
            <a:r>
              <a:rPr lang="en-US" sz="3200" dirty="0">
                <a:solidFill>
                  <a:schemeClr val="tx1"/>
                </a:solidFill>
              </a:rPr>
              <a:t>. But even greater is God’s wonderful grace and his gift of </a:t>
            </a:r>
            <a:r>
              <a:rPr lang="en-US" sz="3200" b="1" u="sng" dirty="0">
                <a:solidFill>
                  <a:srgbClr val="002060"/>
                </a:solidFill>
              </a:rPr>
              <a:t>forgiveness to many</a:t>
            </a:r>
            <a:r>
              <a:rPr lang="en-US" sz="3200" dirty="0">
                <a:solidFill>
                  <a:schemeClr val="tx1"/>
                </a:solidFill>
              </a:rPr>
              <a:t> through this other man, Jesus Christ. </a:t>
            </a: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406437" y="3048000"/>
            <a:ext cx="5257800"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created</a:t>
            </a:r>
            <a:r>
              <a:rPr lang="en-US" sz="4400" b="1" dirty="0"/>
              <a:t> a problem</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495987" y="3048000"/>
            <a:ext cx="5257800"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solved</a:t>
            </a:r>
            <a:r>
              <a:rPr lang="en-US" sz="4400" b="1" dirty="0"/>
              <a:t> a problem</a:t>
            </a:r>
            <a:endParaRPr lang="en-US" sz="4400" i="1" dirty="0"/>
          </a:p>
        </p:txBody>
      </p:sp>
      <p:sp>
        <p:nvSpPr>
          <p:cNvPr id="4" name="Oval 3">
            <a:extLst>
              <a:ext uri="{FF2B5EF4-FFF2-40B4-BE49-F238E27FC236}">
                <a16:creationId xmlns:a16="http://schemas.microsoft.com/office/drawing/2014/main" xmlns="" id="{4A3F9CAC-84D6-C509-F938-DA2FFD53DBBA}"/>
              </a:ext>
            </a:extLst>
          </p:cNvPr>
          <p:cNvSpPr/>
          <p:nvPr/>
        </p:nvSpPr>
        <p:spPr>
          <a:xfrm>
            <a:off x="685800" y="5638800"/>
            <a:ext cx="2514600" cy="690801"/>
          </a:xfrm>
          <a:prstGeom prst="ellipse">
            <a:avLst/>
          </a:prstGeom>
          <a:noFill/>
          <a:ln w="920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43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5:16 </a:t>
            </a:r>
            <a:r>
              <a:rPr lang="en-US" sz="3200" b="1" u="sng" dirty="0">
                <a:solidFill>
                  <a:srgbClr val="002060"/>
                </a:solidFill>
              </a:rPr>
              <a:t>And the result of God’s gracious gift is very different from the result of that one man’s sin</a:t>
            </a:r>
            <a:r>
              <a:rPr lang="en-US" sz="3200" dirty="0">
                <a:solidFill>
                  <a:schemeClr val="tx1"/>
                </a:solidFill>
              </a:rPr>
              <a:t>. For Adam’s sin led to condemnation, but God’s free gift leads to our being made right with God, even though we are guilty of many sins.</a:t>
            </a: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406437" y="3048000"/>
            <a:ext cx="5257800"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created</a:t>
            </a:r>
            <a:r>
              <a:rPr lang="en-US" sz="4400" b="1" dirty="0"/>
              <a:t> a problem</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495987" y="3048000"/>
            <a:ext cx="5257800"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solved</a:t>
            </a:r>
            <a:r>
              <a:rPr lang="en-US" sz="4400" b="1" dirty="0"/>
              <a:t> a problem</a:t>
            </a:r>
            <a:endParaRPr lang="en-US" sz="4400" i="1" dirty="0"/>
          </a:p>
        </p:txBody>
      </p:sp>
    </p:spTree>
    <p:extLst>
      <p:ext uri="{BB962C8B-B14F-4D97-AF65-F5344CB8AC3E}">
        <p14:creationId xmlns:p14="http://schemas.microsoft.com/office/powerpoint/2010/main" val="243615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5:16 </a:t>
            </a:r>
            <a:r>
              <a:rPr lang="en-US" sz="3200" dirty="0">
                <a:solidFill>
                  <a:schemeClr val="tx1"/>
                </a:solidFill>
              </a:rPr>
              <a:t>And the result of God’s gracious gift is very different from the result of that one man’s sin. </a:t>
            </a:r>
            <a:r>
              <a:rPr lang="en-US" sz="3200" b="1" u="sng" dirty="0">
                <a:solidFill>
                  <a:srgbClr val="002060"/>
                </a:solidFill>
              </a:rPr>
              <a:t>For Adam’s sin led to condemnation, but God’s free gift leads to our being made right with God</a:t>
            </a:r>
            <a:r>
              <a:rPr lang="en-US" sz="3200" dirty="0">
                <a:solidFill>
                  <a:schemeClr val="tx1"/>
                </a:solidFill>
              </a:rPr>
              <a:t>, even though we are guilty of many sins.</a:t>
            </a: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152404" y="3048000"/>
            <a:ext cx="5791196"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leads to </a:t>
            </a:r>
            <a:r>
              <a:rPr lang="en-US" sz="4400" b="1" i="1" dirty="0"/>
              <a:t>condemnation</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324607" y="3048000"/>
            <a:ext cx="5714993"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Leads to justification </a:t>
            </a:r>
            <a:endParaRPr lang="en-US" sz="4400" i="1" dirty="0"/>
          </a:p>
        </p:txBody>
      </p:sp>
    </p:spTree>
    <p:extLst>
      <p:ext uri="{BB962C8B-B14F-4D97-AF65-F5344CB8AC3E}">
        <p14:creationId xmlns:p14="http://schemas.microsoft.com/office/powerpoint/2010/main" val="25198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5:16 </a:t>
            </a:r>
            <a:r>
              <a:rPr lang="en-US" sz="3200" dirty="0">
                <a:solidFill>
                  <a:schemeClr val="tx1"/>
                </a:solidFill>
              </a:rPr>
              <a:t>And the result of God’s gracious gift is very different from the result of that one man’s sin. For Adam’s sin led to condemnation, but God’s free gift leads to our being made right with God, </a:t>
            </a:r>
            <a:r>
              <a:rPr lang="en-US" sz="3200" b="1" u="sng" dirty="0">
                <a:solidFill>
                  <a:srgbClr val="002060"/>
                </a:solidFill>
              </a:rPr>
              <a:t>even though we are guilty of many sins.</a:t>
            </a: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152404" y="3048000"/>
            <a:ext cx="5791196"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leads to </a:t>
            </a:r>
            <a:r>
              <a:rPr lang="en-US" sz="4400" b="1" i="1" dirty="0"/>
              <a:t>condemnation</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324607" y="3048000"/>
            <a:ext cx="5714993"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Leads to justification </a:t>
            </a:r>
            <a:endParaRPr lang="en-US" sz="4400" i="1" dirty="0"/>
          </a:p>
        </p:txBody>
      </p:sp>
    </p:spTree>
    <p:extLst>
      <p:ext uri="{BB962C8B-B14F-4D97-AF65-F5344CB8AC3E}">
        <p14:creationId xmlns:p14="http://schemas.microsoft.com/office/powerpoint/2010/main" val="409141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10" name="Rectangle 9">
            <a:extLst>
              <a:ext uri="{FF2B5EF4-FFF2-40B4-BE49-F238E27FC236}">
                <a16:creationId xmlns:a16="http://schemas.microsoft.com/office/drawing/2014/main" xmlns="" id="{0AB5C816-4A3F-9FBF-C67A-6CA8E558C0A6}"/>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rgbClr val="000000"/>
                </a:solidFill>
                <a:effectLst/>
                <a:ea typeface="Calibri" panose="020F0502020204030204" pitchFamily="34" charset="0"/>
                <a:cs typeface="Times New Roman" panose="02020603050405020304" pitchFamily="18" charset="0"/>
              </a:rPr>
              <a:t>When Adam </a:t>
            </a:r>
            <a:r>
              <a:rPr lang="en-US" sz="3200" b="1" u="sng" dirty="0">
                <a:solidFill>
                  <a:srgbClr val="002060"/>
                </a:solidFill>
                <a:effectLst/>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b="1" u="sng" dirty="0">
                <a:solidFill>
                  <a:srgbClr val="002060"/>
                </a:solidFill>
                <a:ea typeface="Calibri" panose="020F0502020204030204" pitchFamily="34" charset="0"/>
                <a:cs typeface="Times New Roman" panose="02020603050405020304" pitchFamily="18" charset="0"/>
              </a:rPr>
              <a:t>sin</a:t>
            </a:r>
            <a:r>
              <a:rPr lang="en-US" sz="3200" dirty="0">
                <a:solidFill>
                  <a:srgbClr val="000000"/>
                </a:solidFill>
                <a:effectLst/>
                <a:ea typeface="Calibri" panose="020F0502020204030204" pitchFamily="34" charset="0"/>
                <a:cs typeface="Times New Roman" panose="02020603050405020304" pitchFamily="18" charset="0"/>
              </a:rPr>
              <a:t> entered the world. Adam’s </a:t>
            </a:r>
            <a:r>
              <a:rPr lang="en-US" sz="3200" b="1" u="sng" dirty="0">
                <a:solidFill>
                  <a:srgbClr val="002060"/>
                </a:solidFill>
                <a:ea typeface="Calibri" panose="020F0502020204030204" pitchFamily="34" charset="0"/>
                <a:cs typeface="Times New Roman" panose="02020603050405020304" pitchFamily="18" charset="0"/>
              </a:rPr>
              <a:t>sin</a:t>
            </a:r>
            <a:r>
              <a:rPr lang="en-US" sz="3200" dirty="0">
                <a:solidFill>
                  <a:srgbClr val="000000"/>
                </a:solidFill>
                <a:effectLst/>
                <a:ea typeface="Calibri" panose="020F0502020204030204" pitchFamily="34" charset="0"/>
                <a:cs typeface="Times New Roman" panose="02020603050405020304" pitchFamily="18" charset="0"/>
              </a:rPr>
              <a:t> brought death, so death spread to everyone, for everyone </a:t>
            </a:r>
            <a:r>
              <a:rPr lang="en-US" sz="3200" b="1" u="sng" dirty="0">
                <a:solidFill>
                  <a:srgbClr val="002060"/>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ounded Rectangular Callout 3">
            <a:extLst>
              <a:ext uri="{FF2B5EF4-FFF2-40B4-BE49-F238E27FC236}">
                <a16:creationId xmlns:a16="http://schemas.microsoft.com/office/drawing/2014/main" xmlns="" id="{B9FA28BD-02F9-B0AD-86EE-D1CEDE622453}"/>
              </a:ext>
            </a:extLst>
          </p:cNvPr>
          <p:cNvSpPr/>
          <p:nvPr/>
        </p:nvSpPr>
        <p:spPr>
          <a:xfrm>
            <a:off x="76200" y="1371600"/>
            <a:ext cx="12039600" cy="914400"/>
          </a:xfrm>
          <a:prstGeom prst="wedgeRoundRectCallout">
            <a:avLst>
              <a:gd name="adj1" fmla="val -21927"/>
              <a:gd name="adj2" fmla="val 49596"/>
              <a:gd name="adj3" fmla="val 16667"/>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300" b="1" i="1" dirty="0"/>
              <a:t>Why is it important to have a good theology of sin? </a:t>
            </a:r>
          </a:p>
        </p:txBody>
      </p:sp>
      <p:sp>
        <p:nvSpPr>
          <p:cNvPr id="4" name="Rounded Rectangular Callout 3">
            <a:extLst>
              <a:ext uri="{FF2B5EF4-FFF2-40B4-BE49-F238E27FC236}">
                <a16:creationId xmlns:a16="http://schemas.microsoft.com/office/drawing/2014/main" xmlns="" id="{1E2249F4-D4C3-4D1D-D79B-8058566B23D0}"/>
              </a:ext>
            </a:extLst>
          </p:cNvPr>
          <p:cNvSpPr/>
          <p:nvPr/>
        </p:nvSpPr>
        <p:spPr>
          <a:xfrm>
            <a:off x="304800" y="2514600"/>
            <a:ext cx="115823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fontAlgn="auto">
              <a:spcBef>
                <a:spcPts val="0"/>
              </a:spcBef>
              <a:spcAft>
                <a:spcPts val="0"/>
              </a:spcAft>
              <a:buFont typeface="Arial" panose="020B0604020202020204" pitchFamily="34" charset="0"/>
              <a:buChar char="•"/>
              <a:defRPr/>
            </a:pPr>
            <a:r>
              <a:rPr lang="en-US" sz="4000" b="1" dirty="0"/>
              <a:t>My view of sin will shape my view of justification</a:t>
            </a:r>
            <a:endParaRPr lang="en-US" sz="4000" b="1" i="1" dirty="0"/>
          </a:p>
        </p:txBody>
      </p:sp>
      <p:sp>
        <p:nvSpPr>
          <p:cNvPr id="7" name="Rounded Rectangular Callout 3">
            <a:extLst>
              <a:ext uri="{FF2B5EF4-FFF2-40B4-BE49-F238E27FC236}">
                <a16:creationId xmlns:a16="http://schemas.microsoft.com/office/drawing/2014/main" xmlns="" id="{DA1C6AAA-51FA-BEBA-1AF2-6DD4002F421F}"/>
              </a:ext>
            </a:extLst>
          </p:cNvPr>
          <p:cNvSpPr/>
          <p:nvPr/>
        </p:nvSpPr>
        <p:spPr>
          <a:xfrm>
            <a:off x="304800" y="3429000"/>
            <a:ext cx="115823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fontAlgn="auto">
              <a:spcBef>
                <a:spcPts val="0"/>
              </a:spcBef>
              <a:spcAft>
                <a:spcPts val="0"/>
              </a:spcAft>
              <a:buFont typeface="Arial" panose="020B0604020202020204" pitchFamily="34" charset="0"/>
              <a:buChar char="•"/>
              <a:defRPr/>
            </a:pPr>
            <a:r>
              <a:rPr lang="en-US" sz="4000" b="1" dirty="0"/>
              <a:t>My view of sin will shape my view of sanctification</a:t>
            </a:r>
            <a:endParaRPr lang="en-US" sz="4000" b="1" i="1" dirty="0"/>
          </a:p>
        </p:txBody>
      </p:sp>
      <p:sp>
        <p:nvSpPr>
          <p:cNvPr id="2" name="Rounded Rectangular Callout 3">
            <a:extLst>
              <a:ext uri="{FF2B5EF4-FFF2-40B4-BE49-F238E27FC236}">
                <a16:creationId xmlns:a16="http://schemas.microsoft.com/office/drawing/2014/main" xmlns="" id="{03382A36-8A58-14FD-A16D-E2F7FF40BF66}"/>
              </a:ext>
            </a:extLst>
          </p:cNvPr>
          <p:cNvSpPr/>
          <p:nvPr/>
        </p:nvSpPr>
        <p:spPr>
          <a:xfrm>
            <a:off x="3874212" y="4343400"/>
            <a:ext cx="8001000" cy="1100451"/>
          </a:xfrm>
          <a:prstGeom prst="wedgeRoundRectCallout">
            <a:avLst>
              <a:gd name="adj1" fmla="val -21927"/>
              <a:gd name="adj2" fmla="val 49596"/>
              <a:gd name="adj3" fmla="val 16667"/>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600" b="1" dirty="0"/>
              <a:t>Rom 1-5 freedom from the </a:t>
            </a:r>
            <a:r>
              <a:rPr lang="en-US" sz="3600" b="1" i="1" dirty="0"/>
              <a:t>guilt</a:t>
            </a:r>
            <a:r>
              <a:rPr lang="en-US" sz="3600" b="1" dirty="0"/>
              <a:t> of sin</a:t>
            </a:r>
          </a:p>
          <a:p>
            <a:pPr fontAlgn="auto">
              <a:spcBef>
                <a:spcPts val="0"/>
              </a:spcBef>
              <a:spcAft>
                <a:spcPts val="0"/>
              </a:spcAft>
              <a:defRPr/>
            </a:pPr>
            <a:r>
              <a:rPr lang="en-US" sz="3600" b="1" dirty="0"/>
              <a:t>Rom 5-8 freedom from the </a:t>
            </a:r>
            <a:r>
              <a:rPr lang="en-US" sz="3600" b="1" i="1" dirty="0"/>
              <a:t>power</a:t>
            </a:r>
            <a:r>
              <a:rPr lang="en-US" sz="3600" b="1" dirty="0"/>
              <a:t> of sin</a:t>
            </a:r>
            <a:endParaRPr lang="en-US" sz="3600" b="1" i="1" dirty="0"/>
          </a:p>
        </p:txBody>
      </p:sp>
    </p:spTree>
    <p:extLst>
      <p:ext uri="{BB962C8B-B14F-4D97-AF65-F5344CB8AC3E}">
        <p14:creationId xmlns:p14="http://schemas.microsoft.com/office/powerpoint/2010/main" val="6964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17 </a:t>
            </a:r>
            <a:r>
              <a:rPr lang="en-US" sz="3200" dirty="0">
                <a:solidFill>
                  <a:srgbClr val="000000"/>
                </a:solidFill>
                <a:effectLst/>
                <a:ea typeface="Calibri" panose="020F0502020204030204" pitchFamily="34" charset="0"/>
                <a:cs typeface="Times New Roman" panose="02020603050405020304" pitchFamily="18" charset="0"/>
              </a:rPr>
              <a:t>For the sin of this one man, Adam, caused </a:t>
            </a:r>
            <a:r>
              <a:rPr lang="en-US" sz="3200" b="1" u="sng" dirty="0">
                <a:solidFill>
                  <a:srgbClr val="002060"/>
                </a:solidFill>
                <a:effectLst/>
                <a:ea typeface="Calibri" panose="020F0502020204030204" pitchFamily="34" charset="0"/>
                <a:cs typeface="Times New Roman" panose="02020603050405020304" pitchFamily="18" charset="0"/>
              </a:rPr>
              <a:t>death to rule</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rgbClr val="000000"/>
                </a:solidFill>
                <a:effectLst/>
                <a:ea typeface="Calibri" panose="020F0502020204030204" pitchFamily="34" charset="0"/>
                <a:cs typeface="Times New Roman" panose="02020603050405020304" pitchFamily="18" charset="0"/>
              </a:rPr>
              <a:t>over many. But even greater is God’s wonderful grace and his gift of righteousness, for all who receive it will </a:t>
            </a:r>
            <a:r>
              <a:rPr lang="en-US" sz="3200" b="1" u="sng" dirty="0">
                <a:solidFill>
                  <a:srgbClr val="002060"/>
                </a:solidFill>
                <a:effectLst/>
                <a:ea typeface="Calibri" panose="020F0502020204030204" pitchFamily="34" charset="0"/>
                <a:cs typeface="Times New Roman" panose="02020603050405020304" pitchFamily="18" charset="0"/>
              </a:rPr>
              <a:t>live in triumph</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over</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rgbClr val="000000"/>
                </a:solidFill>
                <a:effectLst/>
                <a:ea typeface="Calibri" panose="020F0502020204030204" pitchFamily="34" charset="0"/>
                <a:cs typeface="Times New Roman" panose="02020603050405020304" pitchFamily="18" charset="0"/>
              </a:rPr>
              <a:t>sin and death through this one man, Jesus Christ.</a:t>
            </a:r>
            <a:r>
              <a:rPr lang="en-US" sz="3200" b="1" dirty="0">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152404" y="3048000"/>
            <a:ext cx="5791196"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leads to </a:t>
            </a:r>
            <a:r>
              <a:rPr lang="en-US" sz="4400" b="1" i="1" dirty="0"/>
              <a:t>condemnation</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324607" y="3048000"/>
            <a:ext cx="5714993"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Leads to justification </a:t>
            </a:r>
            <a:endParaRPr lang="en-US" sz="4400" i="1" dirty="0"/>
          </a:p>
        </p:txBody>
      </p:sp>
    </p:spTree>
    <p:extLst>
      <p:ext uri="{BB962C8B-B14F-4D97-AF65-F5344CB8AC3E}">
        <p14:creationId xmlns:p14="http://schemas.microsoft.com/office/powerpoint/2010/main" val="13078318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724400"/>
            <a:ext cx="12192000" cy="2133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17 </a:t>
            </a:r>
            <a:r>
              <a:rPr lang="en-US" sz="3200" dirty="0">
                <a:solidFill>
                  <a:srgbClr val="000000"/>
                </a:solidFill>
                <a:effectLst/>
                <a:ea typeface="Calibri" panose="020F0502020204030204" pitchFamily="34" charset="0"/>
                <a:cs typeface="Times New Roman" panose="02020603050405020304" pitchFamily="18" charset="0"/>
              </a:rPr>
              <a:t>For the sin of this one man, Adam, caused </a:t>
            </a:r>
            <a:r>
              <a:rPr lang="en-US" sz="3200" b="1" u="sng" dirty="0">
                <a:solidFill>
                  <a:srgbClr val="002060"/>
                </a:solidFill>
                <a:effectLst/>
                <a:ea typeface="Calibri" panose="020F0502020204030204" pitchFamily="34" charset="0"/>
                <a:cs typeface="Times New Roman" panose="02020603050405020304" pitchFamily="18" charset="0"/>
              </a:rPr>
              <a:t>death to rule</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rgbClr val="000000"/>
                </a:solidFill>
                <a:effectLst/>
                <a:ea typeface="Calibri" panose="020F0502020204030204" pitchFamily="34" charset="0"/>
                <a:cs typeface="Times New Roman" panose="02020603050405020304" pitchFamily="18" charset="0"/>
              </a:rPr>
              <a:t>over many. But even greater is God’s wonderful grace and his gift of righteousness, for all who receive it will </a:t>
            </a:r>
            <a:r>
              <a:rPr lang="en-US" sz="3200" b="1" u="sng" dirty="0">
                <a:solidFill>
                  <a:srgbClr val="002060"/>
                </a:solidFill>
                <a:effectLst/>
                <a:ea typeface="Calibri" panose="020F0502020204030204" pitchFamily="34" charset="0"/>
                <a:cs typeface="Times New Roman" panose="02020603050405020304" pitchFamily="18" charset="0"/>
              </a:rPr>
              <a:t>live in triumph</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over</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rgbClr val="000000"/>
                </a:solidFill>
                <a:effectLst/>
                <a:ea typeface="Calibri" panose="020F0502020204030204" pitchFamily="34" charset="0"/>
                <a:cs typeface="Times New Roman" panose="02020603050405020304" pitchFamily="18" charset="0"/>
              </a:rPr>
              <a:t>sin and death through this one man, Jesus Christ.</a:t>
            </a:r>
            <a:r>
              <a:rPr lang="en-US" sz="3200" b="1" dirty="0">
                <a:effectLst/>
                <a:ea typeface="Calibri" panose="020F0502020204030204" pitchFamily="34" charset="0"/>
                <a:cs typeface="Calibri" panose="020F0502020204030204" pitchFamily="34"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152404" y="3048000"/>
            <a:ext cx="5791196"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Death reigns over us</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324607" y="3048000"/>
            <a:ext cx="5714993"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We “reign in life”</a:t>
            </a:r>
            <a:endParaRPr lang="en-US" sz="4400" i="1" dirty="0"/>
          </a:p>
        </p:txBody>
      </p:sp>
    </p:spTree>
    <p:extLst>
      <p:ext uri="{BB962C8B-B14F-4D97-AF65-F5344CB8AC3E}">
        <p14:creationId xmlns:p14="http://schemas.microsoft.com/office/powerpoint/2010/main" val="328135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xmlns="" id="{A8166371-04E1-C72C-E755-EA9EC1335DE6}"/>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8" name="Rectangle 7">
            <a:extLst>
              <a:ext uri="{FF2B5EF4-FFF2-40B4-BE49-F238E27FC236}">
                <a16:creationId xmlns:a16="http://schemas.microsoft.com/office/drawing/2014/main" xmlns="" id="{8CDB8470-F27B-E8C4-CE07-66F737D010CD}"/>
              </a:ext>
            </a:extLst>
          </p:cNvPr>
          <p:cNvSpPr/>
          <p:nvPr/>
        </p:nvSpPr>
        <p:spPr>
          <a:xfrm>
            <a:off x="0" y="4338399"/>
            <a:ext cx="12192000" cy="2519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5:18 </a:t>
            </a:r>
            <a:r>
              <a:rPr lang="en-US" sz="3200" dirty="0">
                <a:solidFill>
                  <a:schemeClr val="tx1"/>
                </a:solidFill>
              </a:rPr>
              <a:t>Yes, Adam’s one sin brings condemnation for everyone, but Christ’s one act of righteousness brings a right relationship with God and new life for everyone.</a:t>
            </a:r>
            <a:r>
              <a:rPr lang="en-US" sz="3200" b="1" baseline="30000" dirty="0">
                <a:solidFill>
                  <a:schemeClr val="tx1"/>
                </a:solidFill>
              </a:rPr>
              <a:t> 19 </a:t>
            </a:r>
            <a:r>
              <a:rPr lang="en-US" sz="3200" dirty="0">
                <a:solidFill>
                  <a:schemeClr val="tx1"/>
                </a:solidFill>
              </a:rPr>
              <a:t>Because one person disobeyed God, many became sinners. But because one other person obeyed God, many will be made righteous.</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152404" y="3048000"/>
            <a:ext cx="5791196" cy="990600"/>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Death reigns over us</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324607" y="3048000"/>
            <a:ext cx="5714993" cy="990600"/>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We “reign in life”</a:t>
            </a:r>
            <a:endParaRPr lang="en-US" sz="4400" i="1" dirty="0"/>
          </a:p>
        </p:txBody>
      </p:sp>
    </p:spTree>
    <p:extLst>
      <p:ext uri="{BB962C8B-B14F-4D97-AF65-F5344CB8AC3E}">
        <p14:creationId xmlns:p14="http://schemas.microsoft.com/office/powerpoint/2010/main" val="2003652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419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xmlns="" id="{C98078D2-EF18-45D7-786C-D06F6F76B82F}"/>
              </a:ext>
            </a:extLst>
          </p:cNvPr>
          <p:cNvSpPr/>
          <p:nvPr/>
        </p:nvSpPr>
        <p:spPr>
          <a:xfrm>
            <a:off x="680665" y="2819400"/>
            <a:ext cx="4724396" cy="12903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One act of disobedience</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684626" y="2819400"/>
            <a:ext cx="4917037" cy="1290398"/>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One act of obedience</a:t>
            </a:r>
            <a:endParaRPr lang="en-US" sz="4400" dirty="0"/>
          </a:p>
        </p:txBody>
      </p: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4" name="Rectangle 3">
            <a:extLst>
              <a:ext uri="{FF2B5EF4-FFF2-40B4-BE49-F238E27FC236}">
                <a16:creationId xmlns:a16="http://schemas.microsoft.com/office/drawing/2014/main" xmlns="" id="{E8DCF9CD-D2DE-C844-746F-7A0B68F3BEFD}"/>
              </a:ext>
            </a:extLst>
          </p:cNvPr>
          <p:cNvSpPr/>
          <p:nvPr/>
        </p:nvSpPr>
        <p:spPr>
          <a:xfrm>
            <a:off x="0" y="4338399"/>
            <a:ext cx="12192000" cy="2519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5:18 </a:t>
            </a:r>
            <a:r>
              <a:rPr lang="en-US" sz="3200" dirty="0">
                <a:solidFill>
                  <a:schemeClr val="tx1"/>
                </a:solidFill>
              </a:rPr>
              <a:t>Yes, Adam’s one sin brings condemnation for everyone, but Christ’s one act of righteousness brings a right relationship with God and new life for everyone.</a:t>
            </a:r>
            <a:r>
              <a:rPr lang="en-US" sz="3200" b="1" baseline="30000" dirty="0">
                <a:solidFill>
                  <a:schemeClr val="tx1"/>
                </a:solidFill>
              </a:rPr>
              <a:t> 19 </a:t>
            </a:r>
            <a:r>
              <a:rPr lang="en-US" sz="3200" dirty="0">
                <a:solidFill>
                  <a:schemeClr val="tx1"/>
                </a:solidFill>
              </a:rPr>
              <a:t>Because one person </a:t>
            </a:r>
            <a:r>
              <a:rPr lang="en-US" sz="3200" b="1" u="sng" dirty="0">
                <a:solidFill>
                  <a:srgbClr val="002060"/>
                </a:solidFill>
              </a:rPr>
              <a:t>disobeyed God</a:t>
            </a:r>
            <a:r>
              <a:rPr lang="en-US" sz="3200" dirty="0">
                <a:solidFill>
                  <a:schemeClr val="tx1"/>
                </a:solidFill>
              </a:rPr>
              <a:t>, many became sinners. But because one other person </a:t>
            </a:r>
            <a:r>
              <a:rPr lang="en-US" sz="3200" b="1" u="sng" dirty="0">
                <a:solidFill>
                  <a:srgbClr val="002060"/>
                </a:solidFill>
              </a:rPr>
              <a:t>obeyed God</a:t>
            </a:r>
            <a:r>
              <a:rPr lang="en-US" sz="3200" dirty="0">
                <a:solidFill>
                  <a:schemeClr val="tx1"/>
                </a:solidFill>
              </a:rPr>
              <a:t>, many will be made righteous.</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983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109798"/>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xmlns="" id="{C98078D2-EF18-45D7-786C-D06F6F76B82F}"/>
              </a:ext>
            </a:extLst>
          </p:cNvPr>
          <p:cNvSpPr/>
          <p:nvPr/>
        </p:nvSpPr>
        <p:spPr>
          <a:xfrm>
            <a:off x="680665" y="2819400"/>
            <a:ext cx="4724396" cy="12903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One act of disobedience</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684626" y="2819400"/>
            <a:ext cx="4917037" cy="1290398"/>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One act of obedience</a:t>
            </a:r>
            <a:endParaRPr lang="en-US" sz="4400" dirty="0"/>
          </a:p>
        </p:txBody>
      </p: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4" name="Rectangle 3">
            <a:extLst>
              <a:ext uri="{FF2B5EF4-FFF2-40B4-BE49-F238E27FC236}">
                <a16:creationId xmlns:a16="http://schemas.microsoft.com/office/drawing/2014/main" xmlns="" id="{E8DCF9CD-D2DE-C844-746F-7A0B68F3BEFD}"/>
              </a:ext>
            </a:extLst>
          </p:cNvPr>
          <p:cNvSpPr/>
          <p:nvPr/>
        </p:nvSpPr>
        <p:spPr>
          <a:xfrm>
            <a:off x="0" y="4338399"/>
            <a:ext cx="12192000" cy="2519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5:18 </a:t>
            </a:r>
            <a:r>
              <a:rPr lang="en-US" sz="3200" dirty="0">
                <a:solidFill>
                  <a:schemeClr val="tx1"/>
                </a:solidFill>
              </a:rPr>
              <a:t>Yes, Adam’s one sin brings condemnation for everyone, but Christ’s one act of righteousness brings a right relationship with God and new life for everyone.</a:t>
            </a:r>
            <a:r>
              <a:rPr lang="en-US" sz="3200" b="1" baseline="30000" dirty="0">
                <a:solidFill>
                  <a:schemeClr val="tx1"/>
                </a:solidFill>
              </a:rPr>
              <a:t> 19 </a:t>
            </a:r>
            <a:r>
              <a:rPr lang="en-US" sz="3200" dirty="0">
                <a:solidFill>
                  <a:schemeClr val="tx1"/>
                </a:solidFill>
              </a:rPr>
              <a:t>Because one person </a:t>
            </a:r>
            <a:r>
              <a:rPr lang="en-US" sz="3200" b="1" u="sng" dirty="0">
                <a:solidFill>
                  <a:srgbClr val="002060"/>
                </a:solidFill>
              </a:rPr>
              <a:t>disobeyed God</a:t>
            </a:r>
            <a:r>
              <a:rPr lang="en-US" sz="3200" dirty="0">
                <a:solidFill>
                  <a:schemeClr val="tx1"/>
                </a:solidFill>
              </a:rPr>
              <a:t>, many became sinners. But because one other person </a:t>
            </a:r>
            <a:r>
              <a:rPr lang="en-US" sz="3200" b="1" u="sng" dirty="0">
                <a:solidFill>
                  <a:srgbClr val="002060"/>
                </a:solidFill>
              </a:rPr>
              <a:t>obeyed God</a:t>
            </a:r>
            <a:r>
              <a:rPr lang="en-US" sz="3200" dirty="0">
                <a:solidFill>
                  <a:schemeClr val="tx1"/>
                </a:solidFill>
              </a:rPr>
              <a:t>, many will be made righteous.</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1CEED595-5B66-3AEF-4C9C-B15566067DA2}"/>
              </a:ext>
            </a:extLst>
          </p:cNvPr>
          <p:cNvSpPr/>
          <p:nvPr/>
        </p:nvSpPr>
        <p:spPr>
          <a:xfrm>
            <a:off x="223461" y="3967401"/>
            <a:ext cx="10363199" cy="1304817"/>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bg1"/>
                </a:solidFill>
                <a:latin typeface="Calibri" pitchFamily="34" charset="0"/>
              </a:rPr>
              <a:t>Philippians 2:8</a:t>
            </a:r>
            <a:r>
              <a:rPr lang="en-US" sz="3600" dirty="0">
                <a:solidFill>
                  <a:schemeClr val="bg1"/>
                </a:solidFill>
              </a:rPr>
              <a:t> He humbled Himself by becoming obedient to the point of death, even death on a cross.</a:t>
            </a:r>
            <a:endParaRPr lang="en-US" sz="3600" baseline="-25000" dirty="0">
              <a:solidFill>
                <a:schemeClr val="bg1"/>
              </a:solidFill>
              <a:latin typeface="Calibri" pitchFamily="34" charset="0"/>
            </a:endParaRPr>
          </a:p>
          <a:p>
            <a:endParaRPr lang="en-US" dirty="0"/>
          </a:p>
          <a:p>
            <a:endParaRPr lang="en-US" sz="2300" dirty="0">
              <a:solidFill>
                <a:schemeClr val="bg1"/>
              </a:solidFill>
            </a:endParaRPr>
          </a:p>
        </p:txBody>
      </p:sp>
    </p:spTree>
    <p:extLst>
      <p:ext uri="{BB962C8B-B14F-4D97-AF65-F5344CB8AC3E}">
        <p14:creationId xmlns:p14="http://schemas.microsoft.com/office/powerpoint/2010/main" val="3072565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419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xmlns="" id="{C98078D2-EF18-45D7-786C-D06F6F76B82F}"/>
              </a:ext>
            </a:extLst>
          </p:cNvPr>
          <p:cNvSpPr/>
          <p:nvPr/>
        </p:nvSpPr>
        <p:spPr>
          <a:xfrm>
            <a:off x="680665" y="2819400"/>
            <a:ext cx="4724396" cy="12903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One act of disobedience</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684626" y="2819400"/>
            <a:ext cx="4917037" cy="1290398"/>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One act of obedience</a:t>
            </a:r>
            <a:endParaRPr lang="en-US" sz="4400" dirty="0"/>
          </a:p>
        </p:txBody>
      </p: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4" name="Rectangle 3">
            <a:extLst>
              <a:ext uri="{FF2B5EF4-FFF2-40B4-BE49-F238E27FC236}">
                <a16:creationId xmlns:a16="http://schemas.microsoft.com/office/drawing/2014/main" xmlns="" id="{E8DCF9CD-D2DE-C844-746F-7A0B68F3BEFD}"/>
              </a:ext>
            </a:extLst>
          </p:cNvPr>
          <p:cNvSpPr/>
          <p:nvPr/>
        </p:nvSpPr>
        <p:spPr>
          <a:xfrm>
            <a:off x="0" y="4338399"/>
            <a:ext cx="12192000" cy="2519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5:18 </a:t>
            </a:r>
            <a:r>
              <a:rPr lang="en-US" sz="3200" dirty="0">
                <a:solidFill>
                  <a:schemeClr val="tx1"/>
                </a:solidFill>
              </a:rPr>
              <a:t>Yes, Adam’s one sin brings condemnation for everyone, but Christ’s one act of righteousness brings a right relationship with God and new life for everyone.</a:t>
            </a:r>
            <a:r>
              <a:rPr lang="en-US" sz="3200" b="1" baseline="30000" dirty="0">
                <a:solidFill>
                  <a:schemeClr val="tx1"/>
                </a:solidFill>
              </a:rPr>
              <a:t> 19 </a:t>
            </a:r>
            <a:r>
              <a:rPr lang="en-US" sz="3200" dirty="0">
                <a:solidFill>
                  <a:schemeClr val="tx1"/>
                </a:solidFill>
              </a:rPr>
              <a:t>Because one person disobeyed God, </a:t>
            </a:r>
            <a:r>
              <a:rPr lang="en-US" sz="3200" b="1" u="sng" dirty="0">
                <a:solidFill>
                  <a:srgbClr val="002060"/>
                </a:solidFill>
              </a:rPr>
              <a:t>many became sinners</a:t>
            </a:r>
            <a:r>
              <a:rPr lang="en-US" sz="3200" dirty="0">
                <a:solidFill>
                  <a:schemeClr val="tx1"/>
                </a:solidFill>
              </a:rPr>
              <a:t>. But because one other person obeyed God, </a:t>
            </a:r>
            <a:r>
              <a:rPr lang="en-US" sz="3200" b="1" u="sng" dirty="0">
                <a:solidFill>
                  <a:srgbClr val="002060"/>
                </a:solidFill>
              </a:rPr>
              <a:t>many will be made righteous.</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528619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419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4" name="Rectangle 3">
            <a:extLst>
              <a:ext uri="{FF2B5EF4-FFF2-40B4-BE49-F238E27FC236}">
                <a16:creationId xmlns:a16="http://schemas.microsoft.com/office/drawing/2014/main" xmlns="" id="{E8DCF9CD-D2DE-C844-746F-7A0B68F3BEFD}"/>
              </a:ext>
            </a:extLst>
          </p:cNvPr>
          <p:cNvSpPr/>
          <p:nvPr/>
        </p:nvSpPr>
        <p:spPr>
          <a:xfrm>
            <a:off x="0" y="4338399"/>
            <a:ext cx="12192000" cy="25196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5:18 </a:t>
            </a:r>
            <a:r>
              <a:rPr lang="en-US" sz="3200" dirty="0">
                <a:solidFill>
                  <a:schemeClr val="tx1"/>
                </a:solidFill>
              </a:rPr>
              <a:t>Yes, Adam’s one sin brings condemnation for everyone, but Christ’s one act of righteousness brings a right relationship with God and new life for everyone.</a:t>
            </a:r>
            <a:r>
              <a:rPr lang="en-US" sz="3200" b="1" baseline="30000" dirty="0">
                <a:solidFill>
                  <a:schemeClr val="tx1"/>
                </a:solidFill>
              </a:rPr>
              <a:t> 19 </a:t>
            </a:r>
            <a:r>
              <a:rPr lang="en-US" sz="3200" dirty="0">
                <a:solidFill>
                  <a:schemeClr val="tx1"/>
                </a:solidFill>
              </a:rPr>
              <a:t>Because one person disobeyed God, </a:t>
            </a:r>
            <a:r>
              <a:rPr lang="en-US" sz="3200" b="1" u="sng" dirty="0">
                <a:solidFill>
                  <a:srgbClr val="002060"/>
                </a:solidFill>
              </a:rPr>
              <a:t>many became sinners</a:t>
            </a:r>
            <a:r>
              <a:rPr lang="en-US" sz="3200" dirty="0">
                <a:solidFill>
                  <a:schemeClr val="tx1"/>
                </a:solidFill>
              </a:rPr>
              <a:t>. But because one other person obeyed God, </a:t>
            </a:r>
            <a:r>
              <a:rPr lang="en-US" sz="3200" b="1" u="sng" dirty="0">
                <a:solidFill>
                  <a:srgbClr val="002060"/>
                </a:solidFill>
              </a:rPr>
              <a:t>many will be made righteous.</a:t>
            </a:r>
          </a:p>
          <a:p>
            <a:endParaRPr lang="en-US" sz="3200" dirty="0">
              <a:solidFill>
                <a:schemeClr val="tx1"/>
              </a:solidFill>
            </a:endParaRPr>
          </a:p>
          <a:p>
            <a:pPr marL="0" marR="0">
              <a:lnSpc>
                <a:spcPct val="107000"/>
              </a:lnSpc>
              <a:spcBef>
                <a:spcPts val="0"/>
              </a:spcBef>
              <a:spcAft>
                <a:spcPts val="0"/>
              </a:spcAft>
            </a:pPr>
            <a:endParaRPr lang="en-US" sz="3400" dirty="0">
              <a:solidFill>
                <a:schemeClr val="tx1"/>
              </a:solidFill>
            </a:endParaRPr>
          </a:p>
        </p:txBody>
      </p:sp>
      <p:sp>
        <p:nvSpPr>
          <p:cNvPr id="5" name="Rectangle: Rounded Corners 4">
            <a:extLst>
              <a:ext uri="{FF2B5EF4-FFF2-40B4-BE49-F238E27FC236}">
                <a16:creationId xmlns:a16="http://schemas.microsoft.com/office/drawing/2014/main" xmlns="" id="{3F85403F-F45E-174B-0EAE-9DF83ECEC3D6}"/>
              </a:ext>
            </a:extLst>
          </p:cNvPr>
          <p:cNvSpPr/>
          <p:nvPr/>
        </p:nvSpPr>
        <p:spPr>
          <a:xfrm>
            <a:off x="680665" y="2819400"/>
            <a:ext cx="4724396" cy="12903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“made sinners”</a:t>
            </a:r>
            <a:endParaRPr lang="en-US" sz="4400" i="1" dirty="0"/>
          </a:p>
        </p:txBody>
      </p:sp>
      <p:sp>
        <p:nvSpPr>
          <p:cNvPr id="8" name="Rectangle: Rounded Corners 7">
            <a:extLst>
              <a:ext uri="{FF2B5EF4-FFF2-40B4-BE49-F238E27FC236}">
                <a16:creationId xmlns:a16="http://schemas.microsoft.com/office/drawing/2014/main" xmlns="" id="{83BD99E0-ED08-BB81-B15C-A683138AD7D0}"/>
              </a:ext>
            </a:extLst>
          </p:cNvPr>
          <p:cNvSpPr/>
          <p:nvPr/>
        </p:nvSpPr>
        <p:spPr>
          <a:xfrm>
            <a:off x="6684626" y="2819400"/>
            <a:ext cx="4917037" cy="1290398"/>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“made righteous”</a:t>
            </a:r>
            <a:endParaRPr lang="en-US" sz="4400" dirty="0"/>
          </a:p>
        </p:txBody>
      </p:sp>
    </p:spTree>
    <p:extLst>
      <p:ext uri="{BB962C8B-B14F-4D97-AF65-F5344CB8AC3E}">
        <p14:creationId xmlns:p14="http://schemas.microsoft.com/office/powerpoint/2010/main" val="2983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a:endCxn id="8" idx="0"/>
          </p:cNvCxnSpPr>
          <p:nvPr/>
        </p:nvCxnSpPr>
        <p:spPr>
          <a:xfrm>
            <a:off x="6096000" y="0"/>
            <a:ext cx="0" cy="4800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8CDB8470-F27B-E8C4-CE07-66F737D010CD}"/>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a:t>
            </a:r>
            <a:r>
              <a:rPr lang="en-US" sz="3200" b="1" baseline="30000" dirty="0">
                <a:solidFill>
                  <a:schemeClr val="tx1"/>
                </a:solidFill>
                <a:effectLst/>
                <a:ea typeface="Times New Roman" panose="02020603050405020304" pitchFamily="18" charset="0"/>
              </a:rPr>
              <a:t>20 </a:t>
            </a:r>
            <a:r>
              <a:rPr lang="en-US" sz="3200" b="1" u="sng" dirty="0">
                <a:solidFill>
                  <a:srgbClr val="002060"/>
                </a:solidFill>
                <a:effectLst/>
                <a:ea typeface="Times New Roman" panose="02020603050405020304" pitchFamily="18" charset="0"/>
              </a:rPr>
              <a:t>The Law came in so that the transgression would increase; but where sin increased, grace abounded all the more</a:t>
            </a:r>
            <a:r>
              <a:rPr lang="en-US" sz="3200" dirty="0">
                <a:solidFill>
                  <a:schemeClr val="tx1"/>
                </a:solidFill>
                <a:effectLst/>
                <a:ea typeface="Times New Roman" panose="02020603050405020304" pitchFamily="18" charset="0"/>
              </a:rPr>
              <a:t>, </a:t>
            </a:r>
            <a:r>
              <a:rPr lang="en-US" sz="3200" b="1" baseline="30000" dirty="0">
                <a:solidFill>
                  <a:schemeClr val="tx1"/>
                </a:solidFill>
                <a:effectLst/>
                <a:ea typeface="Times New Roman" panose="02020603050405020304" pitchFamily="18" charset="0"/>
              </a:rPr>
              <a:t>21 </a:t>
            </a:r>
            <a:r>
              <a:rPr lang="en-US" sz="3200" dirty="0">
                <a:solidFill>
                  <a:schemeClr val="tx1"/>
                </a:solidFill>
                <a:effectLst/>
                <a:ea typeface="Times New Roman" panose="02020603050405020304" pitchFamily="18" charset="0"/>
              </a:rPr>
              <a:t>so that, as sin reigned in death, even so grace would reign through righteousness to eternal life through Jesus Christ our Lord.</a:t>
            </a:r>
          </a:p>
          <a:p>
            <a:pPr marL="0" marR="0">
              <a:spcBef>
                <a:spcPts val="0"/>
              </a:spcBef>
              <a:spcAft>
                <a:spcPts val="0"/>
              </a:spcAft>
            </a:pPr>
            <a:endParaRPr lang="en-US" sz="3200" dirty="0">
              <a:solidFill>
                <a:schemeClr val="tx1"/>
              </a:solidFill>
              <a:effectLst/>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Tree>
    <p:extLst>
      <p:ext uri="{BB962C8B-B14F-4D97-AF65-F5344CB8AC3E}">
        <p14:creationId xmlns:p14="http://schemas.microsoft.com/office/powerpoint/2010/main" val="3499777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p:cNvCxnSpPr>
          <p:nvPr/>
        </p:nvCxnSpPr>
        <p:spPr>
          <a:xfrm>
            <a:off x="6096000" y="0"/>
            <a:ext cx="0" cy="4800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
        <p:nvSpPr>
          <p:cNvPr id="4" name="Rectangle 3">
            <a:extLst>
              <a:ext uri="{FF2B5EF4-FFF2-40B4-BE49-F238E27FC236}">
                <a16:creationId xmlns:a16="http://schemas.microsoft.com/office/drawing/2014/main" xmlns="" id="{BE5AB114-BC51-B0D5-AE7F-72420706DD82}"/>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a:t>
            </a:r>
            <a:r>
              <a:rPr lang="en-US" sz="3200" b="1" baseline="30000" dirty="0">
                <a:solidFill>
                  <a:schemeClr val="tx1"/>
                </a:solidFill>
                <a:effectLst/>
                <a:ea typeface="Times New Roman" panose="02020603050405020304" pitchFamily="18" charset="0"/>
              </a:rPr>
              <a:t>20 </a:t>
            </a:r>
            <a:r>
              <a:rPr lang="en-US" sz="3200" dirty="0">
                <a:solidFill>
                  <a:schemeClr val="tx1"/>
                </a:solidFill>
                <a:effectLst/>
                <a:ea typeface="Times New Roman" panose="02020603050405020304" pitchFamily="18" charset="0"/>
              </a:rPr>
              <a:t>The Law came in so that the transgression would increase; but where sin increased, grace abounded all the more, </a:t>
            </a:r>
            <a:r>
              <a:rPr lang="en-US" sz="3200" b="1" baseline="30000" dirty="0">
                <a:solidFill>
                  <a:schemeClr val="tx1"/>
                </a:solidFill>
                <a:effectLst/>
                <a:ea typeface="Times New Roman" panose="02020603050405020304" pitchFamily="18" charset="0"/>
              </a:rPr>
              <a:t>21</a:t>
            </a:r>
            <a:r>
              <a:rPr lang="en-US" sz="3200" b="1" u="sng" baseline="30000" dirty="0">
                <a:solidFill>
                  <a:srgbClr val="00206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so that, as sin reigned in death, even so grace would reign through righteousness to eternal life through Jesus Christ our Lord.	</a:t>
            </a:r>
          </a:p>
          <a:p>
            <a:pPr marL="0" marR="0">
              <a:spcBef>
                <a:spcPts val="0"/>
              </a:spcBef>
              <a:spcAft>
                <a:spcPts val="0"/>
              </a:spcAft>
            </a:pPr>
            <a:endParaRPr lang="en-US" sz="3200" dirty="0">
              <a:solidFill>
                <a:schemeClr val="tx1"/>
              </a:solidFill>
              <a:effectLst/>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818264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Headship of Adam (the sin)    Headship of Jesus (the gift) </a:t>
            </a:r>
          </a:p>
        </p:txBody>
      </p:sp>
      <p:cxnSp>
        <p:nvCxnSpPr>
          <p:cNvPr id="10" name="Straight Connector 9">
            <a:extLst>
              <a:ext uri="{FF2B5EF4-FFF2-40B4-BE49-F238E27FC236}">
                <a16:creationId xmlns:a16="http://schemas.microsoft.com/office/drawing/2014/main" xmlns="" id="{9AA51A8C-10A4-42F1-E544-835E1ACE13FE}"/>
              </a:ext>
            </a:extLst>
          </p:cNvPr>
          <p:cNvCxnSpPr>
            <a:cxnSpLocks/>
            <a:endCxn id="8" idx="0"/>
          </p:cNvCxnSpPr>
          <p:nvPr/>
        </p:nvCxnSpPr>
        <p:spPr>
          <a:xfrm>
            <a:off x="6096000" y="0"/>
            <a:ext cx="0" cy="4800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8CDB8470-F27B-E8C4-CE07-66F737D010CD}"/>
              </a:ext>
            </a:extLst>
          </p:cNvPr>
          <p:cNvSpPr/>
          <p:nvPr/>
        </p:nvSpPr>
        <p:spPr>
          <a:xfrm>
            <a:off x="0" y="4800600"/>
            <a:ext cx="12192000" cy="2057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0"/>
              </a:spcBef>
              <a:spcAft>
                <a:spcPts val="0"/>
              </a:spcAft>
            </a:pPr>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a:t>
            </a:r>
            <a:r>
              <a:rPr lang="en-US" sz="3200" b="1" baseline="30000" dirty="0">
                <a:solidFill>
                  <a:schemeClr val="tx1"/>
                </a:solidFill>
                <a:effectLst/>
                <a:ea typeface="Times New Roman" panose="02020603050405020304" pitchFamily="18" charset="0"/>
              </a:rPr>
              <a:t>20 </a:t>
            </a:r>
            <a:r>
              <a:rPr lang="en-US" sz="3200" dirty="0">
                <a:solidFill>
                  <a:schemeClr val="tx1"/>
                </a:solidFill>
                <a:effectLst/>
                <a:ea typeface="Times New Roman" panose="02020603050405020304" pitchFamily="18" charset="0"/>
              </a:rPr>
              <a:t>The Law came in so that the transgression would increase; but where sin increased, grace abounded all the more, </a:t>
            </a:r>
            <a:r>
              <a:rPr lang="en-US" sz="3200" b="1" baseline="30000" dirty="0">
                <a:solidFill>
                  <a:schemeClr val="tx1"/>
                </a:solidFill>
                <a:effectLst/>
                <a:ea typeface="Times New Roman" panose="02020603050405020304" pitchFamily="18" charset="0"/>
              </a:rPr>
              <a:t>21</a:t>
            </a:r>
            <a:r>
              <a:rPr lang="en-US" sz="3200" b="1" u="sng" baseline="30000" dirty="0">
                <a:solidFill>
                  <a:srgbClr val="002060"/>
                </a:solidFill>
                <a:effectLst/>
                <a:ea typeface="Times New Roman" panose="02020603050405020304" pitchFamily="18" charset="0"/>
              </a:rPr>
              <a:t> </a:t>
            </a:r>
            <a:r>
              <a:rPr lang="en-US" sz="3200" b="1" u="sng" dirty="0">
                <a:solidFill>
                  <a:srgbClr val="002060"/>
                </a:solidFill>
                <a:effectLst/>
                <a:ea typeface="Times New Roman" panose="02020603050405020304" pitchFamily="18" charset="0"/>
              </a:rPr>
              <a:t>so that, as sin reigned in death, even so grace would reign through righteousness to eternal life through Jesus Christ our Lord.	</a:t>
            </a:r>
          </a:p>
          <a:p>
            <a:pPr marL="0" marR="0">
              <a:spcBef>
                <a:spcPts val="0"/>
              </a:spcBef>
              <a:spcAft>
                <a:spcPts val="0"/>
              </a:spcAft>
            </a:pPr>
            <a:endParaRPr lang="en-US" sz="3200" dirty="0">
              <a:solidFill>
                <a:schemeClr val="tx1"/>
              </a:solidFill>
              <a:effectLst/>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ectangle: Rounded Corners 1">
            <a:extLst>
              <a:ext uri="{FF2B5EF4-FFF2-40B4-BE49-F238E27FC236}">
                <a16:creationId xmlns:a16="http://schemas.microsoft.com/office/drawing/2014/main" xmlns="" id="{C98078D2-EF18-45D7-786C-D06F6F76B82F}"/>
              </a:ext>
            </a:extLst>
          </p:cNvPr>
          <p:cNvSpPr/>
          <p:nvPr/>
        </p:nvSpPr>
        <p:spPr>
          <a:xfrm>
            <a:off x="680665" y="2819400"/>
            <a:ext cx="4724396" cy="129039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Law, Sin and Death</a:t>
            </a:r>
            <a:endParaRPr lang="en-US" sz="4400" i="1" dirty="0"/>
          </a:p>
        </p:txBody>
      </p:sp>
      <p:sp>
        <p:nvSpPr>
          <p:cNvPr id="3" name="Rectangle: Rounded Corners 2">
            <a:extLst>
              <a:ext uri="{FF2B5EF4-FFF2-40B4-BE49-F238E27FC236}">
                <a16:creationId xmlns:a16="http://schemas.microsoft.com/office/drawing/2014/main" xmlns="" id="{FB3D541B-4970-B235-4863-A1904C2B090C}"/>
              </a:ext>
            </a:extLst>
          </p:cNvPr>
          <p:cNvSpPr/>
          <p:nvPr/>
        </p:nvSpPr>
        <p:spPr>
          <a:xfrm>
            <a:off x="6565831" y="2819400"/>
            <a:ext cx="5202573" cy="1290398"/>
          </a:xfrm>
          <a:prstGeom prst="roundRect">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Grace, Righteousness, &amp; Eternal Life</a:t>
            </a:r>
            <a:endParaRPr lang="en-US" sz="4000" i="1" dirty="0"/>
          </a:p>
        </p:txBody>
      </p:sp>
      <p:sp>
        <p:nvSpPr>
          <p:cNvPr id="9" name="Rectangle: Rounded Corners 8">
            <a:extLst>
              <a:ext uri="{FF2B5EF4-FFF2-40B4-BE49-F238E27FC236}">
                <a16:creationId xmlns:a16="http://schemas.microsoft.com/office/drawing/2014/main" xmlns="" id="{DBF03E75-B5D5-E6E9-96F9-08F77568100A}"/>
              </a:ext>
            </a:extLst>
          </p:cNvPr>
          <p:cNvSpPr/>
          <p:nvPr/>
        </p:nvSpPr>
        <p:spPr>
          <a:xfrm>
            <a:off x="1981200" y="1143000"/>
            <a:ext cx="8213911" cy="1290399"/>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SIMILARITY: </a:t>
            </a:r>
          </a:p>
          <a:p>
            <a:pPr algn="ctr"/>
            <a:r>
              <a:rPr lang="en-US" sz="4200" b="1" i="1" dirty="0"/>
              <a:t>one</a:t>
            </a:r>
            <a:r>
              <a:rPr lang="en-US" sz="4200" b="1" dirty="0"/>
              <a:t> man… consequences to </a:t>
            </a:r>
            <a:r>
              <a:rPr lang="en-US" sz="4200" b="1" i="1" dirty="0"/>
              <a:t>many</a:t>
            </a:r>
            <a:endParaRPr lang="en-US" sz="4200" i="1" dirty="0"/>
          </a:p>
        </p:txBody>
      </p:sp>
    </p:spTree>
    <p:extLst>
      <p:ext uri="{BB962C8B-B14F-4D97-AF65-F5344CB8AC3E}">
        <p14:creationId xmlns:p14="http://schemas.microsoft.com/office/powerpoint/2010/main" val="34712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b="1" u="sng" dirty="0">
                <a:solidFill>
                  <a:srgbClr val="002060"/>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for everyone </a:t>
            </a:r>
            <a:r>
              <a:rPr lang="en-US" sz="3200" dirty="0">
                <a:solidFill>
                  <a:schemeClr val="tx1"/>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009156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xmlns="" id="{6EF7A1E6-704F-4B76-9AB4-D1B241BD992B}"/>
              </a:ext>
            </a:extLst>
          </p:cNvPr>
          <p:cNvCxnSpPr>
            <a:cxnSpLocks/>
          </p:cNvCxnSpPr>
          <p:nvPr/>
        </p:nvCxnSpPr>
        <p:spPr>
          <a:xfrm flipH="1">
            <a:off x="3491134" y="3835644"/>
            <a:ext cx="885091" cy="14510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98D59FFE-24D2-439E-91A8-CEEF2033E1F0}"/>
              </a:ext>
            </a:extLst>
          </p:cNvPr>
          <p:cNvCxnSpPr/>
          <p:nvPr/>
        </p:nvCxnSpPr>
        <p:spPr>
          <a:xfrm flipH="1" flipV="1">
            <a:off x="3276600" y="2743200"/>
            <a:ext cx="1143000" cy="9906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8092265-4011-4998-9D40-3BC3A2E07B3A}"/>
              </a:ext>
            </a:extLst>
          </p:cNvPr>
          <p:cNvCxnSpPr>
            <a:cxnSpLocks/>
          </p:cNvCxnSpPr>
          <p:nvPr/>
        </p:nvCxnSpPr>
        <p:spPr>
          <a:xfrm flipH="1" flipV="1">
            <a:off x="3200400" y="3188091"/>
            <a:ext cx="1219200" cy="62190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05876304-8938-45A7-86B9-8076A8D4C775}"/>
              </a:ext>
            </a:extLst>
          </p:cNvPr>
          <p:cNvCxnSpPr>
            <a:cxnSpLocks/>
          </p:cNvCxnSpPr>
          <p:nvPr/>
        </p:nvCxnSpPr>
        <p:spPr>
          <a:xfrm flipH="1" flipV="1">
            <a:off x="3080825" y="3589900"/>
            <a:ext cx="1295400" cy="2201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6A0FBC89-8DD6-4405-BB53-F16BAA255241}"/>
              </a:ext>
            </a:extLst>
          </p:cNvPr>
          <p:cNvCxnSpPr>
            <a:cxnSpLocks/>
          </p:cNvCxnSpPr>
          <p:nvPr/>
        </p:nvCxnSpPr>
        <p:spPr>
          <a:xfrm flipH="1">
            <a:off x="3620965" y="3810000"/>
            <a:ext cx="798635" cy="381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30B449D7-FB17-4C0E-BF75-BBEB5B976773}"/>
              </a:ext>
            </a:extLst>
          </p:cNvPr>
          <p:cNvCxnSpPr>
            <a:cxnSpLocks/>
          </p:cNvCxnSpPr>
          <p:nvPr/>
        </p:nvCxnSpPr>
        <p:spPr>
          <a:xfrm flipH="1">
            <a:off x="3352800" y="3882976"/>
            <a:ext cx="1023425" cy="100261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6002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Your Identity “in Adam”</a:t>
            </a:r>
            <a:endParaRPr lang="en-US" sz="3200" b="1" i="1" u="sng" dirty="0"/>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14400" y="1447800"/>
            <a:ext cx="3276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Consequences:</a:t>
            </a:r>
            <a:endParaRPr lang="en-US" sz="3200" b="1" i="1" u="sng" dirty="0"/>
          </a:p>
        </p:txBody>
      </p:sp>
      <p:sp>
        <p:nvSpPr>
          <p:cNvPr id="27" name="Rounded Rectangular Callout 26"/>
          <p:cNvSpPr/>
          <p:nvPr/>
        </p:nvSpPr>
        <p:spPr>
          <a:xfrm>
            <a:off x="952500" y="2201008"/>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“sinner”</a:t>
            </a:r>
            <a:endParaRPr lang="en-US" sz="2800" b="1" i="1" dirty="0"/>
          </a:p>
        </p:txBody>
      </p:sp>
      <p:sp>
        <p:nvSpPr>
          <p:cNvPr id="28" name="Rounded Rectangular Callout 27"/>
          <p:cNvSpPr/>
          <p:nvPr/>
        </p:nvSpPr>
        <p:spPr>
          <a:xfrm>
            <a:off x="-57443" y="32766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9" name="Rounded Rectangular Callout 28"/>
          <p:cNvSpPr/>
          <p:nvPr/>
        </p:nvSpPr>
        <p:spPr>
          <a:xfrm>
            <a:off x="1066800" y="2734701"/>
            <a:ext cx="2286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1" name="Rounded Rectangular Callout 30"/>
          <p:cNvSpPr/>
          <p:nvPr/>
        </p:nvSpPr>
        <p:spPr>
          <a:xfrm>
            <a:off x="9379" y="4027756"/>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 w/ God, man, creation</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31">
            <a:extLst>
              <a:ext uri="{FF2B5EF4-FFF2-40B4-BE49-F238E27FC236}">
                <a16:creationId xmlns:a16="http://schemas.microsoft.com/office/drawing/2014/main" xmlns="" id="{FB46D596-09B8-4806-9590-EC7052924526}"/>
              </a:ext>
            </a:extLst>
          </p:cNvPr>
          <p:cNvSpPr/>
          <p:nvPr/>
        </p:nvSpPr>
        <p:spPr>
          <a:xfrm>
            <a:off x="382465" y="4800600"/>
            <a:ext cx="32385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Domain of darkness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DFBDE6F-FDDD-4A8B-97D1-92D888D107AF}"/>
              </a:ext>
            </a:extLst>
          </p:cNvPr>
          <p:cNvSpPr/>
          <p:nvPr/>
        </p:nvSpPr>
        <p:spPr>
          <a:xfrm>
            <a:off x="4495800" y="3962400"/>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82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5.55112E-17 1.11022E-16 C 0.00534 0.02199 0.01107 0.04398 0.01875 0.06157 C 0.02669 0.07917 0.03503 0.0956 0.04661 0.10532 C 0.05833 0.11505 0.07161 0.11713 0.08906 0.11944 C 0.10651 0.12176 0.13333 0.12338 0.15143 0.11944 C 0.16953 0.11551 0.18763 0.11157 0.19831 0.09537 C 0.20898 0.07917 0.21159 0.03727 0.21497 0.02176 C 0.21849 0.00625 0.21914 0.00949 0.21849 0.00185 C 0.21771 -0.00579 0.21198 -0.01968 0.21055 -0.02384 " pathEditMode="relative" rAng="0" ptsTypes="AAAAAAAAA">
                                      <p:cBhvr>
                                        <p:cTn id="14" dur="2000" fill="hold"/>
                                        <p:tgtEl>
                                          <p:spTgt spid="43"/>
                                        </p:tgtEl>
                                        <p:attrNameLst>
                                          <p:attrName>ppt_x</p:attrName>
                                          <p:attrName>ppt_y</p:attrName>
                                        </p:attrNameLst>
                                      </p:cBhvr>
                                      <p:rCtr x="10938" y="48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xmlns="" id="{E0F1FEC8-04E1-46A0-97AF-034D18FA8DDD}"/>
              </a:ext>
            </a:extLst>
          </p:cNvPr>
          <p:cNvCxnSpPr>
            <a:cxnSpLocks/>
          </p:cNvCxnSpPr>
          <p:nvPr/>
        </p:nvCxnSpPr>
        <p:spPr>
          <a:xfrm flipH="1" flipV="1">
            <a:off x="7543800" y="3882976"/>
            <a:ext cx="914400" cy="13367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038ED3CB-7882-425D-A5BD-E2F6E90E81F4}"/>
              </a:ext>
            </a:extLst>
          </p:cNvPr>
          <p:cNvCxnSpPr>
            <a:cxnSpLocks/>
          </p:cNvCxnSpPr>
          <p:nvPr/>
        </p:nvCxnSpPr>
        <p:spPr>
          <a:xfrm flipH="1">
            <a:off x="7467600" y="2781300"/>
            <a:ext cx="863405" cy="9525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70C8DBD-321C-4028-A4B7-1E209BAB82C5}"/>
              </a:ext>
            </a:extLst>
          </p:cNvPr>
          <p:cNvCxnSpPr>
            <a:cxnSpLocks/>
          </p:cNvCxnSpPr>
          <p:nvPr/>
        </p:nvCxnSpPr>
        <p:spPr>
          <a:xfrm flipH="1">
            <a:off x="7467600" y="3092254"/>
            <a:ext cx="1206305" cy="71774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1D8602BF-42F4-4C46-AA00-06F5ADD7D791}"/>
              </a:ext>
            </a:extLst>
          </p:cNvPr>
          <p:cNvCxnSpPr>
            <a:cxnSpLocks/>
          </p:cNvCxnSpPr>
          <p:nvPr/>
        </p:nvCxnSpPr>
        <p:spPr>
          <a:xfrm flipH="1">
            <a:off x="7467600" y="3699950"/>
            <a:ext cx="1790700" cy="11005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F60A6DE-1B7E-4A3F-B3D7-1BC56C14437B}"/>
              </a:ext>
            </a:extLst>
          </p:cNvPr>
          <p:cNvCxnSpPr>
            <a:cxnSpLocks/>
          </p:cNvCxnSpPr>
          <p:nvPr/>
        </p:nvCxnSpPr>
        <p:spPr>
          <a:xfrm flipH="1" flipV="1">
            <a:off x="7467600" y="3810000"/>
            <a:ext cx="1524000" cy="48445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BC7B6A1-C25C-445A-95F6-2A058C353051}"/>
              </a:ext>
            </a:extLst>
          </p:cNvPr>
          <p:cNvCxnSpPr>
            <a:cxnSpLocks/>
          </p:cNvCxnSpPr>
          <p:nvPr/>
        </p:nvCxnSpPr>
        <p:spPr>
          <a:xfrm flipH="1" flipV="1">
            <a:off x="7543800" y="3886200"/>
            <a:ext cx="1143000" cy="762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6DA4242-B6FB-45E9-882D-8E942A30BE57}"/>
              </a:ext>
            </a:extLst>
          </p:cNvPr>
          <p:cNvCxnSpPr>
            <a:cxnSpLocks/>
          </p:cNvCxnSpPr>
          <p:nvPr/>
        </p:nvCxnSpPr>
        <p:spPr>
          <a:xfrm flipH="1">
            <a:off x="3491134" y="3835644"/>
            <a:ext cx="885091" cy="14510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276600" y="2743200"/>
            <a:ext cx="1143000" cy="9906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flipV="1">
            <a:off x="3200400" y="3188091"/>
            <a:ext cx="1219200" cy="62190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3080825" y="3589900"/>
            <a:ext cx="1295400" cy="2201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3620965" y="3810000"/>
            <a:ext cx="798635" cy="381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H="1">
            <a:off x="3352800" y="3882976"/>
            <a:ext cx="1023425" cy="100261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6002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Your Identity “in Adam”</a:t>
            </a:r>
            <a:endParaRPr lang="en-US" sz="3200" b="1" i="1" u="sng" dirty="0"/>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14400" y="1447800"/>
            <a:ext cx="3276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Consequences:</a:t>
            </a:r>
            <a:endParaRPr lang="en-US" sz="3200" b="1" i="1" u="sng" dirty="0"/>
          </a:p>
        </p:txBody>
      </p:sp>
      <p:sp>
        <p:nvSpPr>
          <p:cNvPr id="27" name="Rounded Rectangular Callout 26"/>
          <p:cNvSpPr/>
          <p:nvPr/>
        </p:nvSpPr>
        <p:spPr>
          <a:xfrm>
            <a:off x="952500" y="2201008"/>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“sinner”</a:t>
            </a:r>
            <a:endParaRPr lang="en-US" sz="2800" b="1" i="1" dirty="0"/>
          </a:p>
        </p:txBody>
      </p:sp>
      <p:sp>
        <p:nvSpPr>
          <p:cNvPr id="28" name="Rounded Rectangular Callout 27"/>
          <p:cNvSpPr/>
          <p:nvPr/>
        </p:nvSpPr>
        <p:spPr>
          <a:xfrm>
            <a:off x="-57443" y="32766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9" name="Rounded Rectangular Callout 28"/>
          <p:cNvSpPr/>
          <p:nvPr/>
        </p:nvSpPr>
        <p:spPr>
          <a:xfrm>
            <a:off x="1066800" y="2734701"/>
            <a:ext cx="2286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1" name="Rounded Rectangular Callout 30"/>
          <p:cNvSpPr/>
          <p:nvPr/>
        </p:nvSpPr>
        <p:spPr>
          <a:xfrm>
            <a:off x="9379" y="4027756"/>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 w/ God, man, creation</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31">
            <a:extLst>
              <a:ext uri="{FF2B5EF4-FFF2-40B4-BE49-F238E27FC236}">
                <a16:creationId xmlns:a16="http://schemas.microsoft.com/office/drawing/2014/main" xmlns="" id="{FB46D596-09B8-4806-9590-EC7052924526}"/>
              </a:ext>
            </a:extLst>
          </p:cNvPr>
          <p:cNvSpPr/>
          <p:nvPr/>
        </p:nvSpPr>
        <p:spPr>
          <a:xfrm>
            <a:off x="382465" y="4800600"/>
            <a:ext cx="32385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Domain of darkness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DFBDE6F-FDDD-4A8B-97D1-92D888D107AF}"/>
              </a:ext>
            </a:extLst>
          </p:cNvPr>
          <p:cNvSpPr/>
          <p:nvPr/>
        </p:nvSpPr>
        <p:spPr>
          <a:xfrm>
            <a:off x="7053416" y="3796489"/>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ular Callout 41">
            <a:extLst>
              <a:ext uri="{FF2B5EF4-FFF2-40B4-BE49-F238E27FC236}">
                <a16:creationId xmlns:a16="http://schemas.microsoft.com/office/drawing/2014/main" xmlns="" id="{B14ED897-829B-4DA5-9C5F-BA73F3E6D025}"/>
              </a:ext>
            </a:extLst>
          </p:cNvPr>
          <p:cNvSpPr/>
          <p:nvPr/>
        </p:nvSpPr>
        <p:spPr>
          <a:xfrm>
            <a:off x="79629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“Righteous”</a:t>
            </a:r>
            <a:endParaRPr lang="en-US" sz="2800" b="1" i="1" dirty="0"/>
          </a:p>
        </p:txBody>
      </p:sp>
      <p:sp>
        <p:nvSpPr>
          <p:cNvPr id="42" name="Rounded Rectangular Callout 42">
            <a:extLst>
              <a:ext uri="{FF2B5EF4-FFF2-40B4-BE49-F238E27FC236}">
                <a16:creationId xmlns:a16="http://schemas.microsoft.com/office/drawing/2014/main" xmlns="" id="{4F46CB7C-D2DB-4E36-8D95-28E11D4E67DC}"/>
              </a:ext>
            </a:extLst>
          </p:cNvPr>
          <p:cNvSpPr/>
          <p:nvPr/>
        </p:nvSpPr>
        <p:spPr>
          <a:xfrm>
            <a:off x="8305800" y="27432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44" name="Rounded Rectangular Callout 43">
            <a:extLst>
              <a:ext uri="{FF2B5EF4-FFF2-40B4-BE49-F238E27FC236}">
                <a16:creationId xmlns:a16="http://schemas.microsoft.com/office/drawing/2014/main" xmlns="" id="{AEF53DD5-FE5E-4DEF-ADD6-6419F94FC9FA}"/>
              </a:ext>
            </a:extLst>
          </p:cNvPr>
          <p:cNvSpPr/>
          <p:nvPr/>
        </p:nvSpPr>
        <p:spPr>
          <a:xfrm>
            <a:off x="8940605" y="3349576"/>
            <a:ext cx="2438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45" name="Rounded Rectangular Callout 44">
            <a:extLst>
              <a:ext uri="{FF2B5EF4-FFF2-40B4-BE49-F238E27FC236}">
                <a16:creationId xmlns:a16="http://schemas.microsoft.com/office/drawing/2014/main" xmlns="" id="{3FD5719D-37F1-4782-9EB8-5C8A5D4B7D87}"/>
              </a:ext>
            </a:extLst>
          </p:cNvPr>
          <p:cNvSpPr/>
          <p:nvPr/>
        </p:nvSpPr>
        <p:spPr>
          <a:xfrm>
            <a:off x="8839200" y="4006654"/>
            <a:ext cx="2895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Body of Christ</a:t>
            </a:r>
            <a:endParaRPr lang="en-US" sz="2800" b="1" i="1" dirty="0"/>
          </a:p>
        </p:txBody>
      </p:sp>
      <p:sp>
        <p:nvSpPr>
          <p:cNvPr id="46" name="Rounded Rectangular Callout 47">
            <a:extLst>
              <a:ext uri="{FF2B5EF4-FFF2-40B4-BE49-F238E27FC236}">
                <a16:creationId xmlns:a16="http://schemas.microsoft.com/office/drawing/2014/main" xmlns="" id="{899256DC-2E2A-455D-AA91-1A56A4B9E458}"/>
              </a:ext>
            </a:extLst>
          </p:cNvPr>
          <p:cNvSpPr/>
          <p:nvPr/>
        </p:nvSpPr>
        <p:spPr>
          <a:xfrm>
            <a:off x="8301111" y="46482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Citizen of Heaven</a:t>
            </a:r>
            <a:endParaRPr lang="en-US" sz="2800" b="1" i="1" dirty="0"/>
          </a:p>
        </p:txBody>
      </p:sp>
      <p:sp>
        <p:nvSpPr>
          <p:cNvPr id="47" name="Rounded Rectangular Callout 52">
            <a:extLst>
              <a:ext uri="{FF2B5EF4-FFF2-40B4-BE49-F238E27FC236}">
                <a16:creationId xmlns:a16="http://schemas.microsoft.com/office/drawing/2014/main" xmlns="" id="{BB4434E0-725B-404D-9357-58A96A775591}"/>
              </a:ext>
            </a:extLst>
          </p:cNvPr>
          <p:cNvSpPr/>
          <p:nvPr/>
        </p:nvSpPr>
        <p:spPr>
          <a:xfrm>
            <a:off x="7962900" y="52197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Newness of Life</a:t>
            </a:r>
            <a:endParaRPr lang="en-US" sz="2800" b="1" i="1" dirty="0"/>
          </a:p>
        </p:txBody>
      </p:sp>
      <p:sp>
        <p:nvSpPr>
          <p:cNvPr id="87" name="Rounded Rectangular Callout 48">
            <a:extLst>
              <a:ext uri="{FF2B5EF4-FFF2-40B4-BE49-F238E27FC236}">
                <a16:creationId xmlns:a16="http://schemas.microsoft.com/office/drawing/2014/main" xmlns="" id="{FAE5F8E3-CEC0-4246-BA7C-A137BE10A1AC}"/>
              </a:ext>
            </a:extLst>
          </p:cNvPr>
          <p:cNvSpPr/>
          <p:nvPr/>
        </p:nvSpPr>
        <p:spPr>
          <a:xfrm>
            <a:off x="63246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NEW Identity “in Christ”</a:t>
            </a:r>
            <a:endParaRPr lang="en-US" sz="3200" b="1" i="1" u="sng" dirty="0"/>
          </a:p>
        </p:txBody>
      </p:sp>
    </p:spTree>
    <p:extLst>
      <p:ext uri="{BB962C8B-B14F-4D97-AF65-F5344CB8AC3E}">
        <p14:creationId xmlns:p14="http://schemas.microsoft.com/office/powerpoint/2010/main" val="13056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500"/>
                                        <p:tgtEl>
                                          <p:spTgt spid="5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left)">
                                      <p:cBhvr>
                                        <p:cTn id="23" dur="500"/>
                                        <p:tgtEl>
                                          <p:spTgt spid="51"/>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4" grpId="0"/>
      <p:bldP spid="45" grpId="0"/>
      <p:bldP spid="46" grpId="0"/>
      <p:bldP spid="4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xmlns="" id="{E0F1FEC8-04E1-46A0-97AF-034D18FA8DDD}"/>
              </a:ext>
            </a:extLst>
          </p:cNvPr>
          <p:cNvCxnSpPr>
            <a:cxnSpLocks/>
          </p:cNvCxnSpPr>
          <p:nvPr/>
        </p:nvCxnSpPr>
        <p:spPr>
          <a:xfrm flipH="1" flipV="1">
            <a:off x="7543800" y="3882976"/>
            <a:ext cx="914400" cy="13367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038ED3CB-7882-425D-A5BD-E2F6E90E81F4}"/>
              </a:ext>
            </a:extLst>
          </p:cNvPr>
          <p:cNvCxnSpPr>
            <a:cxnSpLocks/>
          </p:cNvCxnSpPr>
          <p:nvPr/>
        </p:nvCxnSpPr>
        <p:spPr>
          <a:xfrm flipH="1">
            <a:off x="7467600" y="2781300"/>
            <a:ext cx="863405" cy="9525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70C8DBD-321C-4028-A4B7-1E209BAB82C5}"/>
              </a:ext>
            </a:extLst>
          </p:cNvPr>
          <p:cNvCxnSpPr>
            <a:cxnSpLocks/>
          </p:cNvCxnSpPr>
          <p:nvPr/>
        </p:nvCxnSpPr>
        <p:spPr>
          <a:xfrm flipH="1">
            <a:off x="7467600" y="3092254"/>
            <a:ext cx="1206305" cy="71774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1D8602BF-42F4-4C46-AA00-06F5ADD7D791}"/>
              </a:ext>
            </a:extLst>
          </p:cNvPr>
          <p:cNvCxnSpPr>
            <a:cxnSpLocks/>
          </p:cNvCxnSpPr>
          <p:nvPr/>
        </p:nvCxnSpPr>
        <p:spPr>
          <a:xfrm flipH="1">
            <a:off x="7467600" y="3699950"/>
            <a:ext cx="1790700" cy="11005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F60A6DE-1B7E-4A3F-B3D7-1BC56C14437B}"/>
              </a:ext>
            </a:extLst>
          </p:cNvPr>
          <p:cNvCxnSpPr>
            <a:cxnSpLocks/>
          </p:cNvCxnSpPr>
          <p:nvPr/>
        </p:nvCxnSpPr>
        <p:spPr>
          <a:xfrm flipH="1" flipV="1">
            <a:off x="7467600" y="3810000"/>
            <a:ext cx="1524000" cy="48445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BC7B6A1-C25C-445A-95F6-2A058C353051}"/>
              </a:ext>
            </a:extLst>
          </p:cNvPr>
          <p:cNvCxnSpPr>
            <a:cxnSpLocks/>
          </p:cNvCxnSpPr>
          <p:nvPr/>
        </p:nvCxnSpPr>
        <p:spPr>
          <a:xfrm flipH="1" flipV="1">
            <a:off x="7543800" y="3886200"/>
            <a:ext cx="1143000" cy="762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6DA4242-B6FB-45E9-882D-8E942A30BE57}"/>
              </a:ext>
            </a:extLst>
          </p:cNvPr>
          <p:cNvCxnSpPr>
            <a:cxnSpLocks/>
          </p:cNvCxnSpPr>
          <p:nvPr/>
        </p:nvCxnSpPr>
        <p:spPr>
          <a:xfrm flipH="1">
            <a:off x="3491134" y="3835644"/>
            <a:ext cx="885091" cy="14510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276600" y="2743200"/>
            <a:ext cx="1143000" cy="9906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flipV="1">
            <a:off x="3200400" y="3188091"/>
            <a:ext cx="1219200" cy="62190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3080825" y="3589900"/>
            <a:ext cx="1295400" cy="2201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3620965" y="3810000"/>
            <a:ext cx="798635" cy="381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H="1">
            <a:off x="3352800" y="3882976"/>
            <a:ext cx="1023425" cy="100261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6002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Your Identity “in Adam”</a:t>
            </a:r>
            <a:endParaRPr lang="en-US" sz="3200" b="1" i="1" u="sng" dirty="0"/>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14400" y="1447800"/>
            <a:ext cx="3276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Consequences:</a:t>
            </a:r>
            <a:endParaRPr lang="en-US" sz="3200" b="1" i="1" u="sng" dirty="0"/>
          </a:p>
        </p:txBody>
      </p:sp>
      <p:sp>
        <p:nvSpPr>
          <p:cNvPr id="27" name="Rounded Rectangular Callout 26"/>
          <p:cNvSpPr/>
          <p:nvPr/>
        </p:nvSpPr>
        <p:spPr>
          <a:xfrm>
            <a:off x="952500" y="2201008"/>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“sinner”</a:t>
            </a:r>
            <a:endParaRPr lang="en-US" sz="2800" b="1" i="1" dirty="0"/>
          </a:p>
        </p:txBody>
      </p:sp>
      <p:sp>
        <p:nvSpPr>
          <p:cNvPr id="28" name="Rounded Rectangular Callout 27"/>
          <p:cNvSpPr/>
          <p:nvPr/>
        </p:nvSpPr>
        <p:spPr>
          <a:xfrm>
            <a:off x="-57443" y="32766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9" name="Rounded Rectangular Callout 28"/>
          <p:cNvSpPr/>
          <p:nvPr/>
        </p:nvSpPr>
        <p:spPr>
          <a:xfrm>
            <a:off x="1066800" y="2734701"/>
            <a:ext cx="2286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1" name="Rounded Rectangular Callout 30"/>
          <p:cNvSpPr/>
          <p:nvPr/>
        </p:nvSpPr>
        <p:spPr>
          <a:xfrm>
            <a:off x="9379" y="4027756"/>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 w/ God, man, creation</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31">
            <a:extLst>
              <a:ext uri="{FF2B5EF4-FFF2-40B4-BE49-F238E27FC236}">
                <a16:creationId xmlns:a16="http://schemas.microsoft.com/office/drawing/2014/main" xmlns="" id="{FB46D596-09B8-4806-9590-EC7052924526}"/>
              </a:ext>
            </a:extLst>
          </p:cNvPr>
          <p:cNvSpPr/>
          <p:nvPr/>
        </p:nvSpPr>
        <p:spPr>
          <a:xfrm>
            <a:off x="382465" y="4800600"/>
            <a:ext cx="32385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Domain of darkness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DFBDE6F-FDDD-4A8B-97D1-92D888D107AF}"/>
              </a:ext>
            </a:extLst>
          </p:cNvPr>
          <p:cNvSpPr/>
          <p:nvPr/>
        </p:nvSpPr>
        <p:spPr>
          <a:xfrm>
            <a:off x="7053416" y="3796489"/>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ular Callout 41">
            <a:extLst>
              <a:ext uri="{FF2B5EF4-FFF2-40B4-BE49-F238E27FC236}">
                <a16:creationId xmlns:a16="http://schemas.microsoft.com/office/drawing/2014/main" xmlns="" id="{B14ED897-829B-4DA5-9C5F-BA73F3E6D025}"/>
              </a:ext>
            </a:extLst>
          </p:cNvPr>
          <p:cNvSpPr/>
          <p:nvPr/>
        </p:nvSpPr>
        <p:spPr>
          <a:xfrm>
            <a:off x="79629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“Righteous”</a:t>
            </a:r>
            <a:endParaRPr lang="en-US" sz="2800" b="1" i="1" dirty="0"/>
          </a:p>
        </p:txBody>
      </p:sp>
      <p:sp>
        <p:nvSpPr>
          <p:cNvPr id="42" name="Rounded Rectangular Callout 42">
            <a:extLst>
              <a:ext uri="{FF2B5EF4-FFF2-40B4-BE49-F238E27FC236}">
                <a16:creationId xmlns:a16="http://schemas.microsoft.com/office/drawing/2014/main" xmlns="" id="{4F46CB7C-D2DB-4E36-8D95-28E11D4E67DC}"/>
              </a:ext>
            </a:extLst>
          </p:cNvPr>
          <p:cNvSpPr/>
          <p:nvPr/>
        </p:nvSpPr>
        <p:spPr>
          <a:xfrm>
            <a:off x="8305800" y="27432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44" name="Rounded Rectangular Callout 43">
            <a:extLst>
              <a:ext uri="{FF2B5EF4-FFF2-40B4-BE49-F238E27FC236}">
                <a16:creationId xmlns:a16="http://schemas.microsoft.com/office/drawing/2014/main" xmlns="" id="{AEF53DD5-FE5E-4DEF-ADD6-6419F94FC9FA}"/>
              </a:ext>
            </a:extLst>
          </p:cNvPr>
          <p:cNvSpPr/>
          <p:nvPr/>
        </p:nvSpPr>
        <p:spPr>
          <a:xfrm>
            <a:off x="8940605" y="3349576"/>
            <a:ext cx="2438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45" name="Rounded Rectangular Callout 44">
            <a:extLst>
              <a:ext uri="{FF2B5EF4-FFF2-40B4-BE49-F238E27FC236}">
                <a16:creationId xmlns:a16="http://schemas.microsoft.com/office/drawing/2014/main" xmlns="" id="{3FD5719D-37F1-4782-9EB8-5C8A5D4B7D87}"/>
              </a:ext>
            </a:extLst>
          </p:cNvPr>
          <p:cNvSpPr/>
          <p:nvPr/>
        </p:nvSpPr>
        <p:spPr>
          <a:xfrm>
            <a:off x="8839200" y="4006654"/>
            <a:ext cx="2895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Body of Christ</a:t>
            </a:r>
            <a:endParaRPr lang="en-US" sz="2800" b="1" i="1" dirty="0"/>
          </a:p>
        </p:txBody>
      </p:sp>
      <p:sp>
        <p:nvSpPr>
          <p:cNvPr id="46" name="Rounded Rectangular Callout 47">
            <a:extLst>
              <a:ext uri="{FF2B5EF4-FFF2-40B4-BE49-F238E27FC236}">
                <a16:creationId xmlns:a16="http://schemas.microsoft.com/office/drawing/2014/main" xmlns="" id="{899256DC-2E2A-455D-AA91-1A56A4B9E458}"/>
              </a:ext>
            </a:extLst>
          </p:cNvPr>
          <p:cNvSpPr/>
          <p:nvPr/>
        </p:nvSpPr>
        <p:spPr>
          <a:xfrm>
            <a:off x="8301111" y="46482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Citizen of Heaven</a:t>
            </a:r>
            <a:endParaRPr lang="en-US" sz="2800" b="1" i="1" dirty="0"/>
          </a:p>
        </p:txBody>
      </p:sp>
      <p:sp>
        <p:nvSpPr>
          <p:cNvPr id="47" name="Rounded Rectangular Callout 52">
            <a:extLst>
              <a:ext uri="{FF2B5EF4-FFF2-40B4-BE49-F238E27FC236}">
                <a16:creationId xmlns:a16="http://schemas.microsoft.com/office/drawing/2014/main" xmlns="" id="{BB4434E0-725B-404D-9357-58A96A775591}"/>
              </a:ext>
            </a:extLst>
          </p:cNvPr>
          <p:cNvSpPr/>
          <p:nvPr/>
        </p:nvSpPr>
        <p:spPr>
          <a:xfrm>
            <a:off x="7962900" y="52197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Newness of Life</a:t>
            </a:r>
            <a:endParaRPr lang="en-US" sz="2800" b="1" i="1" dirty="0"/>
          </a:p>
        </p:txBody>
      </p:sp>
      <p:sp>
        <p:nvSpPr>
          <p:cNvPr id="86" name="Rounded Rectangular Callout 14">
            <a:extLst>
              <a:ext uri="{FF2B5EF4-FFF2-40B4-BE49-F238E27FC236}">
                <a16:creationId xmlns:a16="http://schemas.microsoft.com/office/drawing/2014/main" xmlns="" id="{9A3A36BB-E434-4EDA-A157-E457B0719A4A}"/>
              </a:ext>
            </a:extLst>
          </p:cNvPr>
          <p:cNvSpPr/>
          <p:nvPr/>
        </p:nvSpPr>
        <p:spPr>
          <a:xfrm>
            <a:off x="85579" y="5981699"/>
            <a:ext cx="12030221" cy="76815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The key to sanctification: </a:t>
            </a:r>
            <a:r>
              <a:rPr lang="en-US" sz="3400" b="1" i="1" dirty="0"/>
              <a:t>appropriating our new identity in Christ</a:t>
            </a:r>
          </a:p>
        </p:txBody>
      </p:sp>
      <p:sp>
        <p:nvSpPr>
          <p:cNvPr id="87" name="Rounded Rectangular Callout 48">
            <a:extLst>
              <a:ext uri="{FF2B5EF4-FFF2-40B4-BE49-F238E27FC236}">
                <a16:creationId xmlns:a16="http://schemas.microsoft.com/office/drawing/2014/main" xmlns="" id="{FAE5F8E3-CEC0-4246-BA7C-A137BE10A1AC}"/>
              </a:ext>
            </a:extLst>
          </p:cNvPr>
          <p:cNvSpPr/>
          <p:nvPr/>
        </p:nvSpPr>
        <p:spPr>
          <a:xfrm>
            <a:off x="63246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NEW Identity “in Christ”</a:t>
            </a:r>
            <a:endParaRPr lang="en-US" sz="3200" b="1" i="1" u="sng" dirty="0"/>
          </a:p>
        </p:txBody>
      </p:sp>
      <p:sp>
        <p:nvSpPr>
          <p:cNvPr id="2" name="Rounded Rectangular Callout 27">
            <a:extLst>
              <a:ext uri="{FF2B5EF4-FFF2-40B4-BE49-F238E27FC236}">
                <a16:creationId xmlns:a16="http://schemas.microsoft.com/office/drawing/2014/main" xmlns="" id="{BD30626E-0165-7363-E14A-FE3319AAE6F3}"/>
              </a:ext>
            </a:extLst>
          </p:cNvPr>
          <p:cNvSpPr/>
          <p:nvPr/>
        </p:nvSpPr>
        <p:spPr>
          <a:xfrm>
            <a:off x="152400" y="218468"/>
            <a:ext cx="11963400" cy="1219200"/>
          </a:xfrm>
          <a:prstGeom prst="wedgeRoundRectCallout">
            <a:avLst>
              <a:gd name="adj1" fmla="val -21927"/>
              <a:gd name="adj2" fmla="val 49596"/>
              <a:gd name="adj3" fmla="val 16667"/>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b="1" dirty="0"/>
              <a:t>Real change, from the inside out, led and empowered by God’s Spirit within</a:t>
            </a:r>
          </a:p>
        </p:txBody>
      </p:sp>
    </p:spTree>
    <p:extLst>
      <p:ext uri="{BB962C8B-B14F-4D97-AF65-F5344CB8AC3E}">
        <p14:creationId xmlns:p14="http://schemas.microsoft.com/office/powerpoint/2010/main" val="2385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xmlns="" id="{E0F1FEC8-04E1-46A0-97AF-034D18FA8DDD}"/>
              </a:ext>
            </a:extLst>
          </p:cNvPr>
          <p:cNvCxnSpPr>
            <a:cxnSpLocks/>
          </p:cNvCxnSpPr>
          <p:nvPr/>
        </p:nvCxnSpPr>
        <p:spPr>
          <a:xfrm flipH="1" flipV="1">
            <a:off x="7543800" y="3882976"/>
            <a:ext cx="914400" cy="13367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038ED3CB-7882-425D-A5BD-E2F6E90E81F4}"/>
              </a:ext>
            </a:extLst>
          </p:cNvPr>
          <p:cNvCxnSpPr>
            <a:cxnSpLocks/>
          </p:cNvCxnSpPr>
          <p:nvPr/>
        </p:nvCxnSpPr>
        <p:spPr>
          <a:xfrm flipH="1">
            <a:off x="7467600" y="2781300"/>
            <a:ext cx="863405" cy="9525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A70C8DBD-321C-4028-A4B7-1E209BAB82C5}"/>
              </a:ext>
            </a:extLst>
          </p:cNvPr>
          <p:cNvCxnSpPr>
            <a:cxnSpLocks/>
          </p:cNvCxnSpPr>
          <p:nvPr/>
        </p:nvCxnSpPr>
        <p:spPr>
          <a:xfrm flipH="1">
            <a:off x="7467600" y="3092254"/>
            <a:ext cx="1206305" cy="71774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1D8602BF-42F4-4C46-AA00-06F5ADD7D791}"/>
              </a:ext>
            </a:extLst>
          </p:cNvPr>
          <p:cNvCxnSpPr>
            <a:cxnSpLocks/>
          </p:cNvCxnSpPr>
          <p:nvPr/>
        </p:nvCxnSpPr>
        <p:spPr>
          <a:xfrm flipH="1">
            <a:off x="7467600" y="3699950"/>
            <a:ext cx="1790700" cy="11005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EF60A6DE-1B7E-4A3F-B3D7-1BC56C14437B}"/>
              </a:ext>
            </a:extLst>
          </p:cNvPr>
          <p:cNvCxnSpPr>
            <a:cxnSpLocks/>
          </p:cNvCxnSpPr>
          <p:nvPr/>
        </p:nvCxnSpPr>
        <p:spPr>
          <a:xfrm flipH="1" flipV="1">
            <a:off x="7467600" y="3810000"/>
            <a:ext cx="1524000" cy="48445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BBC7B6A1-C25C-445A-95F6-2A058C353051}"/>
              </a:ext>
            </a:extLst>
          </p:cNvPr>
          <p:cNvCxnSpPr>
            <a:cxnSpLocks/>
          </p:cNvCxnSpPr>
          <p:nvPr/>
        </p:nvCxnSpPr>
        <p:spPr>
          <a:xfrm flipH="1" flipV="1">
            <a:off x="7543800" y="3886200"/>
            <a:ext cx="1143000" cy="762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6DA4242-B6FB-45E9-882D-8E942A30BE57}"/>
              </a:ext>
            </a:extLst>
          </p:cNvPr>
          <p:cNvCxnSpPr>
            <a:cxnSpLocks/>
          </p:cNvCxnSpPr>
          <p:nvPr/>
        </p:nvCxnSpPr>
        <p:spPr>
          <a:xfrm flipH="1">
            <a:off x="3491134" y="3835644"/>
            <a:ext cx="885091" cy="1451024"/>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276600" y="2743200"/>
            <a:ext cx="1143000" cy="9906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cxnSpLocks/>
          </p:cNvCxnSpPr>
          <p:nvPr/>
        </p:nvCxnSpPr>
        <p:spPr>
          <a:xfrm flipH="1" flipV="1">
            <a:off x="3200400" y="3188091"/>
            <a:ext cx="1219200" cy="621909"/>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3080825" y="3589900"/>
            <a:ext cx="1295400" cy="2201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H="1">
            <a:off x="3620965" y="3810000"/>
            <a:ext cx="798635" cy="381000"/>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flipH="1">
            <a:off x="3352800" y="3882976"/>
            <a:ext cx="1023425" cy="1002616"/>
          </a:xfrm>
          <a:prstGeom prst="line">
            <a:avLst/>
          </a:prstGeom>
          <a:ln w="603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53000" y="2743200"/>
            <a:ext cx="304800" cy="609600"/>
          </a:xfrm>
          <a:prstGeom prst="straightConnector1">
            <a:avLst/>
          </a:prstGeom>
          <a:ln w="1301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6002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Your Identity “in Adam”</a:t>
            </a:r>
            <a:endParaRPr lang="en-US" sz="3200" b="1" i="1" u="sng" dirty="0"/>
          </a:p>
        </p:txBody>
      </p:sp>
      <p:cxnSp>
        <p:nvCxnSpPr>
          <p:cNvPr id="14" name="Straight Arrow Connector 13"/>
          <p:cNvCxnSpPr/>
          <p:nvPr/>
        </p:nvCxnSpPr>
        <p:spPr>
          <a:xfrm flipV="1">
            <a:off x="5486400" y="1676400"/>
            <a:ext cx="304800" cy="609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419600" y="3200400"/>
            <a:ext cx="1219200" cy="114300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Adam</a:t>
            </a:r>
          </a:p>
        </p:txBody>
      </p:sp>
      <p:cxnSp>
        <p:nvCxnSpPr>
          <p:cNvPr id="16" name="Straight Connector 15"/>
          <p:cNvCxnSpPr/>
          <p:nvPr/>
        </p:nvCxnSpPr>
        <p:spPr>
          <a:xfrm>
            <a:off x="5105400" y="2209800"/>
            <a:ext cx="609600" cy="6858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953000" y="2438400"/>
            <a:ext cx="838200" cy="228600"/>
          </a:xfrm>
          <a:prstGeom prst="line">
            <a:avLst/>
          </a:prstGeom>
          <a:ln w="920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a:off x="914400" y="1447800"/>
            <a:ext cx="3276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Consequences:</a:t>
            </a:r>
            <a:endParaRPr lang="en-US" sz="3200" b="1" i="1" u="sng" dirty="0"/>
          </a:p>
        </p:txBody>
      </p:sp>
      <p:sp>
        <p:nvSpPr>
          <p:cNvPr id="27" name="Rounded Rectangular Callout 26"/>
          <p:cNvSpPr/>
          <p:nvPr/>
        </p:nvSpPr>
        <p:spPr>
          <a:xfrm>
            <a:off x="952500" y="2201008"/>
            <a:ext cx="30861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“sinner”</a:t>
            </a:r>
            <a:endParaRPr lang="en-US" sz="2800" b="1" i="1" dirty="0"/>
          </a:p>
        </p:txBody>
      </p:sp>
      <p:sp>
        <p:nvSpPr>
          <p:cNvPr id="28" name="Rounded Rectangular Callout 27"/>
          <p:cNvSpPr/>
          <p:nvPr/>
        </p:nvSpPr>
        <p:spPr>
          <a:xfrm>
            <a:off x="-57443" y="3276600"/>
            <a:ext cx="3429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Spiritual orphans</a:t>
            </a:r>
            <a:endParaRPr lang="en-US" sz="2800" b="1" i="1" dirty="0"/>
          </a:p>
        </p:txBody>
      </p:sp>
      <p:sp>
        <p:nvSpPr>
          <p:cNvPr id="29" name="Rounded Rectangular Callout 28"/>
          <p:cNvSpPr/>
          <p:nvPr/>
        </p:nvSpPr>
        <p:spPr>
          <a:xfrm>
            <a:off x="1066800" y="2734701"/>
            <a:ext cx="22860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Sin Nature</a:t>
            </a:r>
            <a:endParaRPr lang="en-US" sz="2800" b="1" i="1" dirty="0"/>
          </a:p>
        </p:txBody>
      </p:sp>
      <p:sp>
        <p:nvSpPr>
          <p:cNvPr id="32" name="Rounded Rectangular Callout 31"/>
          <p:cNvSpPr/>
          <p:nvPr/>
        </p:nvSpPr>
        <p:spPr>
          <a:xfrm>
            <a:off x="1785425" y="5306744"/>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Death</a:t>
            </a:r>
            <a:endParaRPr lang="en-US" sz="2800" b="1" i="1" dirty="0"/>
          </a:p>
        </p:txBody>
      </p:sp>
      <p:sp>
        <p:nvSpPr>
          <p:cNvPr id="31" name="Rounded Rectangular Callout 30"/>
          <p:cNvSpPr/>
          <p:nvPr/>
        </p:nvSpPr>
        <p:spPr>
          <a:xfrm>
            <a:off x="9379" y="4027756"/>
            <a:ext cx="3648221"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Broken relationship w/ God, man, creation</a:t>
            </a:r>
            <a:endParaRPr lang="en-US" sz="2800" b="1" i="1" dirty="0"/>
          </a:p>
        </p:txBody>
      </p:sp>
      <p:sp>
        <p:nvSpPr>
          <p:cNvPr id="35" name="Isosceles Triangle 34">
            <a:extLst>
              <a:ext uri="{FF2B5EF4-FFF2-40B4-BE49-F238E27FC236}">
                <a16:creationId xmlns:a16="http://schemas.microsoft.com/office/drawing/2014/main" xmlns="" id="{58F26319-9D11-4527-898E-18FD45F7285A}"/>
              </a:ext>
            </a:extLst>
          </p:cNvPr>
          <p:cNvSpPr/>
          <p:nvPr/>
        </p:nvSpPr>
        <p:spPr>
          <a:xfrm>
            <a:off x="5562600" y="533400"/>
            <a:ext cx="1143000" cy="10668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ular Callout 31">
            <a:extLst>
              <a:ext uri="{FF2B5EF4-FFF2-40B4-BE49-F238E27FC236}">
                <a16:creationId xmlns:a16="http://schemas.microsoft.com/office/drawing/2014/main" xmlns="" id="{FB46D596-09B8-4806-9590-EC7052924526}"/>
              </a:ext>
            </a:extLst>
          </p:cNvPr>
          <p:cNvSpPr/>
          <p:nvPr/>
        </p:nvSpPr>
        <p:spPr>
          <a:xfrm>
            <a:off x="382465" y="4800600"/>
            <a:ext cx="32385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Domain of darkness</a:t>
            </a:r>
            <a:endParaRPr lang="en-US" sz="2800" b="1" i="1" dirty="0"/>
          </a:p>
        </p:txBody>
      </p:sp>
      <p:sp>
        <p:nvSpPr>
          <p:cNvPr id="26" name="Isosceles Triangle 25">
            <a:extLst>
              <a:ext uri="{FF2B5EF4-FFF2-40B4-BE49-F238E27FC236}">
                <a16:creationId xmlns:a16="http://schemas.microsoft.com/office/drawing/2014/main" xmlns="" id="{3F810F2D-ABDE-45E3-8BF0-7E5247B3BFF0}"/>
              </a:ext>
            </a:extLst>
          </p:cNvPr>
          <p:cNvSpPr/>
          <p:nvPr/>
        </p:nvSpPr>
        <p:spPr>
          <a:xfrm>
            <a:off x="6629400" y="3200400"/>
            <a:ext cx="1143000" cy="1143000"/>
          </a:xfrm>
          <a:prstGeom prst="triangl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a:extLst>
              <a:ext uri="{FF2B5EF4-FFF2-40B4-BE49-F238E27FC236}">
                <a16:creationId xmlns:a16="http://schemas.microsoft.com/office/drawing/2014/main" xmlns="" id="{00961AF4-0A85-4C0E-9AFB-13BDAF0871B7}"/>
              </a:ext>
            </a:extLst>
          </p:cNvPr>
          <p:cNvCxnSpPr/>
          <p:nvPr/>
        </p:nvCxnSpPr>
        <p:spPr>
          <a:xfrm>
            <a:off x="6629400" y="1676400"/>
            <a:ext cx="533400" cy="1371600"/>
          </a:xfrm>
          <a:prstGeom prst="straightConnector1">
            <a:avLst/>
          </a:prstGeom>
          <a:ln w="1301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DFBDE6F-FDDD-4A8B-97D1-92D888D107AF}"/>
              </a:ext>
            </a:extLst>
          </p:cNvPr>
          <p:cNvSpPr/>
          <p:nvPr/>
        </p:nvSpPr>
        <p:spPr>
          <a:xfrm>
            <a:off x="7053416" y="3796489"/>
            <a:ext cx="304800" cy="304800"/>
          </a:xfrm>
          <a:prstGeom prst="ellipse">
            <a:avLst/>
          </a:prstGeom>
          <a:solidFill>
            <a:srgbClr val="0082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ular Callout 41">
            <a:extLst>
              <a:ext uri="{FF2B5EF4-FFF2-40B4-BE49-F238E27FC236}">
                <a16:creationId xmlns:a16="http://schemas.microsoft.com/office/drawing/2014/main" xmlns="" id="{B14ED897-829B-4DA5-9C5F-BA73F3E6D025}"/>
              </a:ext>
            </a:extLst>
          </p:cNvPr>
          <p:cNvSpPr/>
          <p:nvPr/>
        </p:nvSpPr>
        <p:spPr>
          <a:xfrm>
            <a:off x="7962900" y="2209800"/>
            <a:ext cx="35433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Identity: “Righteous”</a:t>
            </a:r>
            <a:endParaRPr lang="en-US" sz="2800" b="1" i="1" dirty="0"/>
          </a:p>
        </p:txBody>
      </p:sp>
      <p:sp>
        <p:nvSpPr>
          <p:cNvPr id="42" name="Rounded Rectangular Callout 42">
            <a:extLst>
              <a:ext uri="{FF2B5EF4-FFF2-40B4-BE49-F238E27FC236}">
                <a16:creationId xmlns:a16="http://schemas.microsoft.com/office/drawing/2014/main" xmlns="" id="{4F46CB7C-D2DB-4E36-8D95-28E11D4E67DC}"/>
              </a:ext>
            </a:extLst>
          </p:cNvPr>
          <p:cNvSpPr/>
          <p:nvPr/>
        </p:nvSpPr>
        <p:spPr>
          <a:xfrm>
            <a:off x="8305800" y="2743200"/>
            <a:ext cx="2514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Holy Spirit</a:t>
            </a:r>
            <a:endParaRPr lang="en-US" sz="2800" b="1" i="1" dirty="0"/>
          </a:p>
        </p:txBody>
      </p:sp>
      <p:sp>
        <p:nvSpPr>
          <p:cNvPr id="44" name="Rounded Rectangular Callout 43">
            <a:extLst>
              <a:ext uri="{FF2B5EF4-FFF2-40B4-BE49-F238E27FC236}">
                <a16:creationId xmlns:a16="http://schemas.microsoft.com/office/drawing/2014/main" xmlns="" id="{AEF53DD5-FE5E-4DEF-ADD6-6419F94FC9FA}"/>
              </a:ext>
            </a:extLst>
          </p:cNvPr>
          <p:cNvSpPr/>
          <p:nvPr/>
        </p:nvSpPr>
        <p:spPr>
          <a:xfrm>
            <a:off x="8940605" y="3349576"/>
            <a:ext cx="24384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Adoption</a:t>
            </a:r>
            <a:endParaRPr lang="en-US" sz="2800" b="1" i="1" dirty="0"/>
          </a:p>
        </p:txBody>
      </p:sp>
      <p:sp>
        <p:nvSpPr>
          <p:cNvPr id="45" name="Rounded Rectangular Callout 44">
            <a:extLst>
              <a:ext uri="{FF2B5EF4-FFF2-40B4-BE49-F238E27FC236}">
                <a16:creationId xmlns:a16="http://schemas.microsoft.com/office/drawing/2014/main" xmlns="" id="{3FD5719D-37F1-4782-9EB8-5C8A5D4B7D87}"/>
              </a:ext>
            </a:extLst>
          </p:cNvPr>
          <p:cNvSpPr/>
          <p:nvPr/>
        </p:nvSpPr>
        <p:spPr>
          <a:xfrm>
            <a:off x="8839200" y="4006654"/>
            <a:ext cx="28956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Body of Christ</a:t>
            </a:r>
            <a:endParaRPr lang="en-US" sz="2800" b="1" i="1" dirty="0"/>
          </a:p>
        </p:txBody>
      </p:sp>
      <p:sp>
        <p:nvSpPr>
          <p:cNvPr id="46" name="Rounded Rectangular Callout 47">
            <a:extLst>
              <a:ext uri="{FF2B5EF4-FFF2-40B4-BE49-F238E27FC236}">
                <a16:creationId xmlns:a16="http://schemas.microsoft.com/office/drawing/2014/main" xmlns="" id="{899256DC-2E2A-455D-AA91-1A56A4B9E458}"/>
              </a:ext>
            </a:extLst>
          </p:cNvPr>
          <p:cNvSpPr/>
          <p:nvPr/>
        </p:nvSpPr>
        <p:spPr>
          <a:xfrm>
            <a:off x="8301111" y="4648200"/>
            <a:ext cx="31242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Citizen of Heaven</a:t>
            </a:r>
            <a:endParaRPr lang="en-US" sz="2800" b="1" i="1" dirty="0"/>
          </a:p>
        </p:txBody>
      </p:sp>
      <p:sp>
        <p:nvSpPr>
          <p:cNvPr id="47" name="Rounded Rectangular Callout 52">
            <a:extLst>
              <a:ext uri="{FF2B5EF4-FFF2-40B4-BE49-F238E27FC236}">
                <a16:creationId xmlns:a16="http://schemas.microsoft.com/office/drawing/2014/main" xmlns="" id="{BB4434E0-725B-404D-9357-58A96A775591}"/>
              </a:ext>
            </a:extLst>
          </p:cNvPr>
          <p:cNvSpPr/>
          <p:nvPr/>
        </p:nvSpPr>
        <p:spPr>
          <a:xfrm>
            <a:off x="7962900" y="5219700"/>
            <a:ext cx="2590800" cy="5334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Newness of Life</a:t>
            </a:r>
            <a:endParaRPr lang="en-US" sz="2800" b="1" i="1" dirty="0"/>
          </a:p>
        </p:txBody>
      </p:sp>
      <p:sp>
        <p:nvSpPr>
          <p:cNvPr id="86" name="Rounded Rectangular Callout 14">
            <a:extLst>
              <a:ext uri="{FF2B5EF4-FFF2-40B4-BE49-F238E27FC236}">
                <a16:creationId xmlns:a16="http://schemas.microsoft.com/office/drawing/2014/main" xmlns="" id="{9A3A36BB-E434-4EDA-A157-E457B0719A4A}"/>
              </a:ext>
            </a:extLst>
          </p:cNvPr>
          <p:cNvSpPr/>
          <p:nvPr/>
        </p:nvSpPr>
        <p:spPr>
          <a:xfrm>
            <a:off x="85579" y="5981699"/>
            <a:ext cx="12030221" cy="76815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400" b="1" dirty="0"/>
              <a:t>How do I transfer from the line of Adam to the line of Christ? </a:t>
            </a:r>
            <a:endParaRPr lang="en-US" sz="3400" b="1" i="1" dirty="0"/>
          </a:p>
        </p:txBody>
      </p:sp>
      <p:sp>
        <p:nvSpPr>
          <p:cNvPr id="87" name="Rounded Rectangular Callout 48">
            <a:extLst>
              <a:ext uri="{FF2B5EF4-FFF2-40B4-BE49-F238E27FC236}">
                <a16:creationId xmlns:a16="http://schemas.microsoft.com/office/drawing/2014/main" xmlns="" id="{FAE5F8E3-CEC0-4246-BA7C-A137BE10A1AC}"/>
              </a:ext>
            </a:extLst>
          </p:cNvPr>
          <p:cNvSpPr/>
          <p:nvPr/>
        </p:nvSpPr>
        <p:spPr>
          <a:xfrm>
            <a:off x="6324600" y="228600"/>
            <a:ext cx="4419600" cy="6858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u="sng" dirty="0"/>
              <a:t>NEW Identity “in Christ”</a:t>
            </a:r>
            <a:endParaRPr lang="en-US" sz="3200" b="1" i="1" u="sng" dirty="0"/>
          </a:p>
        </p:txBody>
      </p:sp>
      <p:sp>
        <p:nvSpPr>
          <p:cNvPr id="3" name="Rectangle 2">
            <a:extLst>
              <a:ext uri="{FF2B5EF4-FFF2-40B4-BE49-F238E27FC236}">
                <a16:creationId xmlns:a16="http://schemas.microsoft.com/office/drawing/2014/main" xmlns="" id="{697AC93C-48C6-6DDE-E6B0-302991105507}"/>
              </a:ext>
            </a:extLst>
          </p:cNvPr>
          <p:cNvSpPr/>
          <p:nvPr/>
        </p:nvSpPr>
        <p:spPr>
          <a:xfrm>
            <a:off x="206326" y="325336"/>
            <a:ext cx="10058703" cy="11653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17</a:t>
            </a:r>
            <a:r>
              <a:rPr lang="en-US" sz="3200" dirty="0">
                <a:solidFill>
                  <a:srgbClr val="000000"/>
                </a:solidFill>
                <a:effectLst/>
                <a:ea typeface="Calibri" panose="020F0502020204030204" pitchFamily="34" charset="0"/>
                <a:cs typeface="Times New Roman" panose="02020603050405020304" pitchFamily="18" charset="0"/>
              </a:rPr>
              <a:t> even greater is God’s wonderful grace and his gift of righteousness, </a:t>
            </a:r>
            <a:r>
              <a:rPr lang="en-US" sz="3200" b="1" u="sng" dirty="0">
                <a:solidFill>
                  <a:srgbClr val="002060"/>
                </a:solidFill>
                <a:effectLst/>
                <a:ea typeface="Calibri" panose="020F0502020204030204" pitchFamily="34" charset="0"/>
                <a:cs typeface="Times New Roman" panose="02020603050405020304" pitchFamily="18" charset="0"/>
              </a:rPr>
              <a:t>for all who receive it</a:t>
            </a:r>
            <a:r>
              <a:rPr lang="en-US" sz="3200" dirty="0">
                <a:solidFill>
                  <a:srgbClr val="002060"/>
                </a:solidFill>
                <a:effectLst/>
                <a:ea typeface="Calibri" panose="020F0502020204030204" pitchFamily="34" charset="0"/>
                <a:cs typeface="Times New Roman" panose="02020603050405020304" pitchFamily="18" charset="0"/>
              </a:rPr>
              <a:t> </a:t>
            </a:r>
            <a:r>
              <a:rPr lang="en-US" sz="3200" dirty="0">
                <a:solidFill>
                  <a:srgbClr val="000000"/>
                </a:solidFill>
                <a:effectLst/>
                <a:ea typeface="Calibri" panose="020F0502020204030204" pitchFamily="34" charset="0"/>
                <a:cs typeface="Times New Roman" panose="02020603050405020304" pitchFamily="18" charset="0"/>
              </a:rPr>
              <a:t>will </a:t>
            </a:r>
            <a:r>
              <a:rPr lang="en-US" sz="3200" dirty="0">
                <a:solidFill>
                  <a:schemeClr val="tx1"/>
                </a:solidFill>
                <a:effectLst/>
                <a:ea typeface="Calibri" panose="020F0502020204030204" pitchFamily="34" charset="0"/>
                <a:cs typeface="Times New Roman" panose="02020603050405020304" pitchFamily="18" charset="0"/>
              </a:rPr>
              <a:t>live in triumph…</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7302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b="1" u="sng" dirty="0">
                <a:solidFill>
                  <a:srgbClr val="002060"/>
                </a:solidFill>
                <a:ea typeface="Calibri" panose="020F0502020204030204" pitchFamily="34" charset="0"/>
                <a:cs typeface="Times New Roman" panose="02020603050405020304" pitchFamily="18" charset="0"/>
              </a:rPr>
              <a:t>sin</a:t>
            </a:r>
            <a:r>
              <a:rPr lang="en-US" sz="3200" b="1" u="sng" dirty="0">
                <a:solidFill>
                  <a:srgbClr val="002060"/>
                </a:solidFill>
                <a:effectLst/>
                <a:ea typeface="Calibri" panose="020F0502020204030204" pitchFamily="34" charset="0"/>
                <a:cs typeface="Times New Roman" panose="02020603050405020304" pitchFamily="18" charset="0"/>
              </a:rPr>
              <a:t> entered the world</a:t>
            </a:r>
            <a:r>
              <a:rPr lang="en-US" sz="3200" dirty="0">
                <a:solidFill>
                  <a:schemeClr val="tx1"/>
                </a:solidFill>
                <a:effectLst/>
                <a:ea typeface="Calibri" panose="020F0502020204030204" pitchFamily="34" charset="0"/>
                <a:cs typeface="Times New Roman" panose="02020603050405020304" pitchFamily="18" charset="0"/>
              </a:rPr>
              <a:t>.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so death spread to everyone, for everyone </a:t>
            </a:r>
            <a:r>
              <a:rPr lang="en-US" sz="3200" dirty="0">
                <a:solidFill>
                  <a:schemeClr val="tx1"/>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98632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t>
            </a:r>
            <a:r>
              <a:rPr lang="en-US" sz="3200" b="1" u="sng" dirty="0">
                <a:solidFill>
                  <a:srgbClr val="002060"/>
                </a:solidFill>
                <a:effectLst/>
                <a:ea typeface="Calibri" panose="020F0502020204030204" pitchFamily="34" charset="0"/>
                <a:cs typeface="Times New Roman" panose="02020603050405020304" pitchFamily="18" charset="0"/>
              </a:rPr>
              <a:t>Adam’s </a:t>
            </a:r>
            <a:r>
              <a:rPr lang="en-US" sz="3200" b="1" u="sng" dirty="0">
                <a:solidFill>
                  <a:srgbClr val="002060"/>
                </a:solidFill>
                <a:ea typeface="Calibri" panose="020F0502020204030204" pitchFamily="34" charset="0"/>
                <a:cs typeface="Times New Roman" panose="02020603050405020304" pitchFamily="18" charset="0"/>
              </a:rPr>
              <a:t>sin</a:t>
            </a:r>
            <a:r>
              <a:rPr lang="en-US" sz="3200" b="1" u="sng" dirty="0">
                <a:solidFill>
                  <a:srgbClr val="002060"/>
                </a:solidFill>
                <a:effectLst/>
                <a:ea typeface="Calibri" panose="020F0502020204030204" pitchFamily="34" charset="0"/>
                <a:cs typeface="Times New Roman" panose="02020603050405020304" pitchFamily="18" charset="0"/>
              </a:rPr>
              <a:t> brought death</a:t>
            </a:r>
            <a:r>
              <a:rPr lang="en-US" sz="3200" dirty="0">
                <a:solidFill>
                  <a:schemeClr val="tx1"/>
                </a:solidFill>
                <a:effectLst/>
                <a:ea typeface="Calibri" panose="020F0502020204030204" pitchFamily="34" charset="0"/>
                <a:cs typeface="Times New Roman" panose="02020603050405020304" pitchFamily="18" charset="0"/>
              </a:rPr>
              <a:t>, so death spread to everyone, for everyone </a:t>
            </a:r>
            <a:r>
              <a:rPr lang="en-US" sz="3200" dirty="0">
                <a:solidFill>
                  <a:schemeClr val="tx1"/>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1180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DAM AND Eve getting expelled from the Garden of Eden for sinning. (photo credit: FLICKR)">
            <a:extLst>
              <a:ext uri="{FF2B5EF4-FFF2-40B4-BE49-F238E27FC236}">
                <a16:creationId xmlns:a16="http://schemas.microsoft.com/office/drawing/2014/main" xmlns="" id="{F196D8CC-6A89-79EF-77C4-AF376CC106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 r="214" b="14243"/>
          <a:stretch/>
        </p:blipFill>
        <p:spPr bwMode="auto">
          <a:xfrm>
            <a:off x="-8021" y="1"/>
            <a:ext cx="12192000" cy="6858000"/>
          </a:xfrm>
          <a:prstGeom prst="rect">
            <a:avLst/>
          </a:prstGeom>
          <a:solidFill>
            <a:schemeClr val="tx1"/>
          </a:solidFill>
        </p:spPr>
      </p:pic>
      <p:sp>
        <p:nvSpPr>
          <p:cNvPr id="4" name="Rectangle 3">
            <a:extLst>
              <a:ext uri="{FF2B5EF4-FFF2-40B4-BE49-F238E27FC236}">
                <a16:creationId xmlns:a16="http://schemas.microsoft.com/office/drawing/2014/main" xmlns="" id="{FC987B10-F8D9-E3F6-411C-51062EC8D4B3}"/>
              </a:ext>
            </a:extLst>
          </p:cNvPr>
          <p:cNvSpPr/>
          <p:nvPr/>
        </p:nvSpPr>
        <p:spPr>
          <a:xfrm>
            <a:off x="0" y="5562600"/>
            <a:ext cx="12192000" cy="12954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5:</a:t>
            </a:r>
            <a:r>
              <a:rPr lang="en-US" sz="3200" b="1" baseline="30000" dirty="0">
                <a:solidFill>
                  <a:srgbClr val="000000"/>
                </a:solidFill>
                <a:effectLst/>
                <a:ea typeface="Calibri" panose="020F0502020204030204" pitchFamily="34" charset="0"/>
                <a:cs typeface="Times New Roman" panose="02020603050405020304" pitchFamily="18" charset="0"/>
              </a:rPr>
              <a:t>12 </a:t>
            </a:r>
            <a:r>
              <a:rPr lang="en-US" sz="3200" dirty="0">
                <a:solidFill>
                  <a:schemeClr val="tx1"/>
                </a:solidFill>
                <a:effectLst/>
                <a:ea typeface="Calibri" panose="020F0502020204030204" pitchFamily="34" charset="0"/>
                <a:cs typeface="Times New Roman" panose="02020603050405020304" pitchFamily="18" charset="0"/>
              </a:rPr>
              <a:t>When Adam sinned</a:t>
            </a:r>
            <a:r>
              <a:rPr lang="en-US" sz="3200" dirty="0">
                <a:solidFill>
                  <a:srgbClr val="000000"/>
                </a:solidFill>
                <a:effectLst/>
                <a:ea typeface="Calibri" panose="020F0502020204030204" pitchFamily="34" charset="0"/>
                <a:cs typeface="Times New Roman" panose="02020603050405020304" pitchFamily="18" charset="0"/>
              </a:rPr>
              <a:t>,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entered the world. Adam’s </a:t>
            </a:r>
            <a:r>
              <a:rPr lang="en-US" sz="3200" dirty="0">
                <a:solidFill>
                  <a:schemeClr val="tx1"/>
                </a:solidFill>
                <a:ea typeface="Calibri" panose="020F0502020204030204" pitchFamily="34" charset="0"/>
                <a:cs typeface="Times New Roman" panose="02020603050405020304" pitchFamily="18" charset="0"/>
              </a:rPr>
              <a:t>sin</a:t>
            </a:r>
            <a:r>
              <a:rPr lang="en-US" sz="3200" dirty="0">
                <a:solidFill>
                  <a:schemeClr val="tx1"/>
                </a:solidFill>
                <a:effectLst/>
                <a:ea typeface="Calibri" panose="020F0502020204030204" pitchFamily="34" charset="0"/>
                <a:cs typeface="Times New Roman" panose="02020603050405020304" pitchFamily="18" charset="0"/>
              </a:rPr>
              <a:t> brought death, </a:t>
            </a:r>
            <a:r>
              <a:rPr lang="en-US" sz="3200" b="1" u="sng" dirty="0">
                <a:solidFill>
                  <a:srgbClr val="002060"/>
                </a:solidFill>
                <a:effectLst/>
                <a:ea typeface="Calibri" panose="020F0502020204030204" pitchFamily="34" charset="0"/>
                <a:cs typeface="Times New Roman" panose="02020603050405020304" pitchFamily="18" charset="0"/>
              </a:rPr>
              <a:t>so death spread to everyone</a:t>
            </a:r>
            <a:r>
              <a:rPr lang="en-US" sz="3200" dirty="0">
                <a:solidFill>
                  <a:schemeClr val="tx1"/>
                </a:solidFill>
                <a:effectLst/>
                <a:ea typeface="Calibri" panose="020F0502020204030204" pitchFamily="34" charset="0"/>
                <a:cs typeface="Times New Roman" panose="02020603050405020304" pitchFamily="18" charset="0"/>
              </a:rPr>
              <a:t>, for everyone </a:t>
            </a:r>
            <a:r>
              <a:rPr lang="en-US" sz="3200" dirty="0">
                <a:solidFill>
                  <a:schemeClr val="tx1"/>
                </a:solidFill>
                <a:ea typeface="Calibri" panose="020F0502020204030204" pitchFamily="34" charset="0"/>
                <a:cs typeface="Times New Roman" panose="02020603050405020304" pitchFamily="18" charset="0"/>
              </a:rPr>
              <a:t>sinned</a:t>
            </a:r>
            <a:r>
              <a:rPr lang="en-US" sz="3200" dirty="0">
                <a:solidFill>
                  <a:srgbClr val="00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809951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18272</TotalTime>
  <Words>1966</Words>
  <Application>Microsoft Office PowerPoint</Application>
  <PresentationFormat>Widescreen</PresentationFormat>
  <Paragraphs>320</Paragraphs>
  <Slides>64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 Nature”</vt:lpstr>
      <vt:lpstr>“Sin Nature”</vt:lpstr>
      <vt:lpstr>“Sin Nature”</vt:lpstr>
      <vt:lpstr>“Sin Nature”</vt:lpstr>
      <vt:lpstr>PowerPoint Presentation</vt:lpstr>
      <vt:lpstr>PowerPoint Presentation</vt:lpstr>
      <vt:lpstr>“Sin Nature”</vt:lpstr>
      <vt:lpstr>“Sin Nature”</vt:lpstr>
      <vt:lpstr>Then how could anyone every grow or change?</vt:lpstr>
      <vt:lpstr>Then how could anyone every grow or change?</vt:lpstr>
      <vt:lpstr>PowerPoint Presentation</vt:lpstr>
      <vt:lpstr>Real change is possible because Jesus is a new “federal head”</vt:lpstr>
      <vt:lpstr>Real change is possible because Jesus is a new “federal head”</vt:lpstr>
      <vt:lpstr>Real change is possible because Jesus is a new “federal head”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703</cp:revision>
  <dcterms:created xsi:type="dcterms:W3CDTF">2010-12-28T16:51:17Z</dcterms:created>
  <dcterms:modified xsi:type="dcterms:W3CDTF">2023-01-23T19:06:23Z</dcterms:modified>
</cp:coreProperties>
</file>