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7" r:id="rId4"/>
  </p:sldMasterIdLst>
  <p:notesMasterIdLst>
    <p:notesMasterId r:id="rId39"/>
  </p:notesMasterIdLst>
  <p:sldIdLst>
    <p:sldId id="256" r:id="rId5"/>
    <p:sldId id="356" r:id="rId6"/>
    <p:sldId id="477" r:id="rId7"/>
    <p:sldId id="478" r:id="rId8"/>
    <p:sldId id="479" r:id="rId9"/>
    <p:sldId id="483" r:id="rId10"/>
    <p:sldId id="484" r:id="rId11"/>
    <p:sldId id="508" r:id="rId12"/>
    <p:sldId id="485" r:id="rId13"/>
    <p:sldId id="358" r:id="rId14"/>
    <p:sldId id="487" r:id="rId15"/>
    <p:sldId id="488" r:id="rId16"/>
    <p:sldId id="489" r:id="rId17"/>
    <p:sldId id="490" r:id="rId18"/>
    <p:sldId id="491" r:id="rId19"/>
    <p:sldId id="512" r:id="rId20"/>
    <p:sldId id="495" r:id="rId21"/>
    <p:sldId id="513" r:id="rId22"/>
    <p:sldId id="497" r:id="rId23"/>
    <p:sldId id="500" r:id="rId24"/>
    <p:sldId id="498" r:id="rId25"/>
    <p:sldId id="499" r:id="rId26"/>
    <p:sldId id="501" r:id="rId27"/>
    <p:sldId id="502" r:id="rId28"/>
    <p:sldId id="509" r:id="rId29"/>
    <p:sldId id="510" r:id="rId30"/>
    <p:sldId id="503" r:id="rId31"/>
    <p:sldId id="505" r:id="rId32"/>
    <p:sldId id="504" r:id="rId33"/>
    <p:sldId id="506" r:id="rId34"/>
    <p:sldId id="507" r:id="rId35"/>
    <p:sldId id="515" r:id="rId36"/>
    <p:sldId id="511" r:id="rId37"/>
    <p:sldId id="514"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A919D-E8C0-4424-839D-6A4516F0389B}" v="8" dt="2025-01-12T11:57:10.051"/>
    <p1510:client id="{8E3BF43B-823D-4D01-9259-6FB0E7529BB8}" v="7" dt="2025-01-12T15:21:19.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7694-8537-4B84-B1E6-626C9E61F95A}"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94745-AF18-4ED7-B455-67EBFF3E9689}" type="slidenum">
              <a:rPr lang="en-US" smtClean="0"/>
              <a:t>‹#›</a:t>
            </a:fld>
            <a:endParaRPr lang="en-US"/>
          </a:p>
        </p:txBody>
      </p:sp>
    </p:spTree>
    <p:extLst>
      <p:ext uri="{BB962C8B-B14F-4D97-AF65-F5344CB8AC3E}">
        <p14:creationId xmlns:p14="http://schemas.microsoft.com/office/powerpoint/2010/main" val="392379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6671C8D-3AA7-4DDA-9FF6-C8E294DB2DAC}"/>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5" name="Footer Placeholder 4">
            <a:extLst>
              <a:ext uri="{FF2B5EF4-FFF2-40B4-BE49-F238E27FC236}">
                <a16:creationId xmlns:a16="http://schemas.microsoft.com/office/drawing/2014/main" id="{1F4EE19A-40FB-4CB1-BB5C-F62CFC60037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B32AABA-238D-4843-A1AF-9E36B60FC99C}"/>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8591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C22E1-F5F3-4AD9-A9C4-B29204604F09}"/>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5" name="Footer Placeholder 4">
            <a:extLst>
              <a:ext uri="{FF2B5EF4-FFF2-40B4-BE49-F238E27FC236}">
                <a16:creationId xmlns:a16="http://schemas.microsoft.com/office/drawing/2014/main" id="{C6AF5AFB-BA83-427C-9B5F-3F5A8366AE4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2595483-8BF6-45DD-9DCC-E768E8E3369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4795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B597D-7D93-45C0-A36D-9291D652A640}"/>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5" name="Footer Placeholder 4">
            <a:extLst>
              <a:ext uri="{FF2B5EF4-FFF2-40B4-BE49-F238E27FC236}">
                <a16:creationId xmlns:a16="http://schemas.microsoft.com/office/drawing/2014/main" id="{9E6BF754-641E-4D17-9B02-0A592566D0AA}"/>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77F189D-B412-4EB7-AE0C-7E726DF83442}"/>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97150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8671690-BEE3-4E61-815A-532DEE5D0DBF}"/>
              </a:ext>
            </a:extLst>
          </p:cNvPr>
          <p:cNvSpPr>
            <a:spLocks noGrp="1"/>
          </p:cNvSpPr>
          <p:nvPr>
            <p:ph type="dt" sz="half" idx="10"/>
          </p:nvPr>
        </p:nvSpPr>
        <p:spPr/>
        <p:txBody>
          <a:bodyPr/>
          <a:lstStyle>
            <a:lvl1pPr>
              <a:defRPr/>
            </a:lvl1pPr>
          </a:lstStyle>
          <a:p>
            <a:pPr>
              <a:defRPr/>
            </a:pPr>
            <a:fld id="{4CBEC0CF-0544-44E1-AD28-146876DAE5A0}" type="datetimeFigureOut">
              <a:rPr lang="en-US"/>
              <a:pPr>
                <a:defRPr/>
              </a:pPr>
              <a:t>1/20/2025</a:t>
            </a:fld>
            <a:endParaRPr lang="en-US"/>
          </a:p>
        </p:txBody>
      </p:sp>
      <p:sp>
        <p:nvSpPr>
          <p:cNvPr id="5" name="Footer Placeholder 4">
            <a:extLst>
              <a:ext uri="{FF2B5EF4-FFF2-40B4-BE49-F238E27FC236}">
                <a16:creationId xmlns:a16="http://schemas.microsoft.com/office/drawing/2014/main" id="{D6EC3710-97A4-4345-909B-A623FE055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B4436-D82E-43F1-ABDE-EE5B60D4485C}"/>
              </a:ext>
            </a:extLst>
          </p:cNvPr>
          <p:cNvSpPr>
            <a:spLocks noGrp="1"/>
          </p:cNvSpPr>
          <p:nvPr>
            <p:ph type="sldNum" sz="quarter" idx="12"/>
          </p:nvPr>
        </p:nvSpPr>
        <p:spPr/>
        <p:txBody>
          <a:bodyPr/>
          <a:lstStyle>
            <a:lvl1pPr>
              <a:defRPr/>
            </a:lvl1pPr>
          </a:lstStyle>
          <a:p>
            <a:fld id="{FD09BF69-5F42-4159-B1B5-46431B99C2BC}" type="slidenum">
              <a:rPr lang="en-US" altLang="en-US"/>
              <a:pPr/>
              <a:t>‹#›</a:t>
            </a:fld>
            <a:endParaRPr lang="en-US" altLang="en-US"/>
          </a:p>
        </p:txBody>
      </p:sp>
    </p:spTree>
    <p:extLst>
      <p:ext uri="{BB962C8B-B14F-4D97-AF65-F5344CB8AC3E}">
        <p14:creationId xmlns:p14="http://schemas.microsoft.com/office/powerpoint/2010/main" val="20300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0C58-77B4-4B56-B417-D9CF36BDF622}"/>
              </a:ext>
            </a:extLst>
          </p:cNvPr>
          <p:cNvSpPr>
            <a:spLocks noGrp="1"/>
          </p:cNvSpPr>
          <p:nvPr>
            <p:ph type="dt" sz="half" idx="10"/>
          </p:nvPr>
        </p:nvSpPr>
        <p:spPr/>
        <p:txBody>
          <a:bodyPr/>
          <a:lstStyle>
            <a:lvl1pPr>
              <a:defRPr/>
            </a:lvl1pPr>
          </a:lstStyle>
          <a:p>
            <a:pPr>
              <a:defRPr/>
            </a:pPr>
            <a:fld id="{F7EFAF16-D8A7-476A-8D5D-797F2213905C}" type="datetimeFigureOut">
              <a:rPr lang="en-US"/>
              <a:pPr>
                <a:defRPr/>
              </a:pPr>
              <a:t>1/20/2025</a:t>
            </a:fld>
            <a:endParaRPr lang="en-US"/>
          </a:p>
        </p:txBody>
      </p:sp>
      <p:sp>
        <p:nvSpPr>
          <p:cNvPr id="5" name="Footer Placeholder 4">
            <a:extLst>
              <a:ext uri="{FF2B5EF4-FFF2-40B4-BE49-F238E27FC236}">
                <a16:creationId xmlns:a16="http://schemas.microsoft.com/office/drawing/2014/main" id="{D6304668-E1CC-4213-A3F5-C9F0C157AB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C7C4F6-25D7-4E1E-B0D5-500A490C0D27}"/>
              </a:ext>
            </a:extLst>
          </p:cNvPr>
          <p:cNvSpPr>
            <a:spLocks noGrp="1"/>
          </p:cNvSpPr>
          <p:nvPr>
            <p:ph type="sldNum" sz="quarter" idx="12"/>
          </p:nvPr>
        </p:nvSpPr>
        <p:spPr/>
        <p:txBody>
          <a:bodyPr/>
          <a:lstStyle>
            <a:lvl1pPr>
              <a:defRPr/>
            </a:lvl1pPr>
          </a:lstStyle>
          <a:p>
            <a:fld id="{DF540932-5499-4F16-8FC7-D28BE8076959}" type="slidenum">
              <a:rPr lang="en-US" altLang="en-US"/>
              <a:pPr/>
              <a:t>‹#›</a:t>
            </a:fld>
            <a:endParaRPr lang="en-US" altLang="en-US"/>
          </a:p>
        </p:txBody>
      </p:sp>
    </p:spTree>
    <p:extLst>
      <p:ext uri="{BB962C8B-B14F-4D97-AF65-F5344CB8AC3E}">
        <p14:creationId xmlns:p14="http://schemas.microsoft.com/office/powerpoint/2010/main" val="8487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A6F3C0-3614-4AEB-BD90-D1A7C5F59AA6}"/>
              </a:ext>
            </a:extLst>
          </p:cNvPr>
          <p:cNvSpPr>
            <a:spLocks noGrp="1"/>
          </p:cNvSpPr>
          <p:nvPr>
            <p:ph type="dt" sz="half" idx="10"/>
          </p:nvPr>
        </p:nvSpPr>
        <p:spPr/>
        <p:txBody>
          <a:bodyPr/>
          <a:lstStyle>
            <a:lvl1pPr>
              <a:defRPr/>
            </a:lvl1pPr>
          </a:lstStyle>
          <a:p>
            <a:pPr>
              <a:defRPr/>
            </a:pPr>
            <a:fld id="{38854A07-FE09-42E8-B781-486D8F9D97DA}" type="datetimeFigureOut">
              <a:rPr lang="en-US"/>
              <a:pPr>
                <a:defRPr/>
              </a:pPr>
              <a:t>1/20/2025</a:t>
            </a:fld>
            <a:endParaRPr lang="en-US"/>
          </a:p>
        </p:txBody>
      </p:sp>
      <p:sp>
        <p:nvSpPr>
          <p:cNvPr id="5" name="Footer Placeholder 4">
            <a:extLst>
              <a:ext uri="{FF2B5EF4-FFF2-40B4-BE49-F238E27FC236}">
                <a16:creationId xmlns:a16="http://schemas.microsoft.com/office/drawing/2014/main" id="{415F48AF-A461-4D39-91F0-8660B94475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680F2A-2635-4F41-8A25-B0518E5B54EA}"/>
              </a:ext>
            </a:extLst>
          </p:cNvPr>
          <p:cNvSpPr>
            <a:spLocks noGrp="1"/>
          </p:cNvSpPr>
          <p:nvPr>
            <p:ph type="sldNum" sz="quarter" idx="12"/>
          </p:nvPr>
        </p:nvSpPr>
        <p:spPr/>
        <p:txBody>
          <a:bodyPr/>
          <a:lstStyle>
            <a:lvl1pPr>
              <a:defRPr/>
            </a:lvl1pPr>
          </a:lstStyle>
          <a:p>
            <a:fld id="{1E2BD768-149F-4120-A5C7-287D26FAE780}" type="slidenum">
              <a:rPr lang="en-US" altLang="en-US"/>
              <a:pPr/>
              <a:t>‹#›</a:t>
            </a:fld>
            <a:endParaRPr lang="en-US" altLang="en-US"/>
          </a:p>
        </p:txBody>
      </p:sp>
    </p:spTree>
    <p:extLst>
      <p:ext uri="{BB962C8B-B14F-4D97-AF65-F5344CB8AC3E}">
        <p14:creationId xmlns:p14="http://schemas.microsoft.com/office/powerpoint/2010/main" val="69400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989A31-C841-4BB0-8A1B-6B008C127AAD}"/>
              </a:ext>
            </a:extLst>
          </p:cNvPr>
          <p:cNvSpPr>
            <a:spLocks noGrp="1"/>
          </p:cNvSpPr>
          <p:nvPr>
            <p:ph type="dt" sz="half" idx="10"/>
          </p:nvPr>
        </p:nvSpPr>
        <p:spPr/>
        <p:txBody>
          <a:bodyPr/>
          <a:lstStyle>
            <a:lvl1pPr>
              <a:defRPr/>
            </a:lvl1pPr>
          </a:lstStyle>
          <a:p>
            <a:pPr>
              <a:defRPr/>
            </a:pPr>
            <a:fld id="{F9420EFF-63B1-4985-B5DB-7E1D33AFA6B3}" type="datetimeFigureOut">
              <a:rPr lang="en-US"/>
              <a:pPr>
                <a:defRPr/>
              </a:pPr>
              <a:t>1/20/2025</a:t>
            </a:fld>
            <a:endParaRPr lang="en-US"/>
          </a:p>
        </p:txBody>
      </p:sp>
      <p:sp>
        <p:nvSpPr>
          <p:cNvPr id="6" name="Footer Placeholder 4">
            <a:extLst>
              <a:ext uri="{FF2B5EF4-FFF2-40B4-BE49-F238E27FC236}">
                <a16:creationId xmlns:a16="http://schemas.microsoft.com/office/drawing/2014/main" id="{3CFF7068-C866-47ED-9FB4-4798F91F0E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BAA811-1F53-4547-BD83-ACB94DC9AC46}"/>
              </a:ext>
            </a:extLst>
          </p:cNvPr>
          <p:cNvSpPr>
            <a:spLocks noGrp="1"/>
          </p:cNvSpPr>
          <p:nvPr>
            <p:ph type="sldNum" sz="quarter" idx="12"/>
          </p:nvPr>
        </p:nvSpPr>
        <p:spPr/>
        <p:txBody>
          <a:bodyPr/>
          <a:lstStyle>
            <a:lvl1pPr>
              <a:defRPr/>
            </a:lvl1pPr>
          </a:lstStyle>
          <a:p>
            <a:fld id="{F0D014F7-DA6B-4267-B171-BB9B110DC1AF}" type="slidenum">
              <a:rPr lang="en-US" altLang="en-US"/>
              <a:pPr/>
              <a:t>‹#›</a:t>
            </a:fld>
            <a:endParaRPr lang="en-US" altLang="en-US"/>
          </a:p>
        </p:txBody>
      </p:sp>
    </p:spTree>
    <p:extLst>
      <p:ext uri="{BB962C8B-B14F-4D97-AF65-F5344CB8AC3E}">
        <p14:creationId xmlns:p14="http://schemas.microsoft.com/office/powerpoint/2010/main" val="1642834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6F7B0B-1CB8-4ED6-8770-E12B02881B70}"/>
              </a:ext>
            </a:extLst>
          </p:cNvPr>
          <p:cNvSpPr>
            <a:spLocks noGrp="1"/>
          </p:cNvSpPr>
          <p:nvPr>
            <p:ph type="dt" sz="half" idx="10"/>
          </p:nvPr>
        </p:nvSpPr>
        <p:spPr/>
        <p:txBody>
          <a:bodyPr/>
          <a:lstStyle>
            <a:lvl1pPr>
              <a:defRPr/>
            </a:lvl1pPr>
          </a:lstStyle>
          <a:p>
            <a:pPr>
              <a:defRPr/>
            </a:pPr>
            <a:fld id="{B3683B91-B7A6-46A2-BE4C-45A32D6514E4}" type="datetimeFigureOut">
              <a:rPr lang="en-US"/>
              <a:pPr>
                <a:defRPr/>
              </a:pPr>
              <a:t>1/20/2025</a:t>
            </a:fld>
            <a:endParaRPr lang="en-US"/>
          </a:p>
        </p:txBody>
      </p:sp>
      <p:sp>
        <p:nvSpPr>
          <p:cNvPr id="8" name="Footer Placeholder 4">
            <a:extLst>
              <a:ext uri="{FF2B5EF4-FFF2-40B4-BE49-F238E27FC236}">
                <a16:creationId xmlns:a16="http://schemas.microsoft.com/office/drawing/2014/main" id="{879C2AFB-8334-4894-86D6-4BD24106EAD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B2005A7-CEE5-4BFE-9B04-82108EC661ED}"/>
              </a:ext>
            </a:extLst>
          </p:cNvPr>
          <p:cNvSpPr>
            <a:spLocks noGrp="1"/>
          </p:cNvSpPr>
          <p:nvPr>
            <p:ph type="sldNum" sz="quarter" idx="12"/>
          </p:nvPr>
        </p:nvSpPr>
        <p:spPr/>
        <p:txBody>
          <a:bodyPr/>
          <a:lstStyle>
            <a:lvl1pPr>
              <a:defRPr/>
            </a:lvl1pPr>
          </a:lstStyle>
          <a:p>
            <a:fld id="{43924FEA-A5E4-41FB-8BA8-F117DA2F8E91}" type="slidenum">
              <a:rPr lang="en-US" altLang="en-US"/>
              <a:pPr/>
              <a:t>‹#›</a:t>
            </a:fld>
            <a:endParaRPr lang="en-US" altLang="en-US"/>
          </a:p>
        </p:txBody>
      </p:sp>
    </p:spTree>
    <p:extLst>
      <p:ext uri="{BB962C8B-B14F-4D97-AF65-F5344CB8AC3E}">
        <p14:creationId xmlns:p14="http://schemas.microsoft.com/office/powerpoint/2010/main" val="99373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40330C-830F-49CA-AB54-3D6A632ED50D}"/>
              </a:ext>
            </a:extLst>
          </p:cNvPr>
          <p:cNvSpPr>
            <a:spLocks noGrp="1"/>
          </p:cNvSpPr>
          <p:nvPr>
            <p:ph type="dt" sz="half" idx="10"/>
          </p:nvPr>
        </p:nvSpPr>
        <p:spPr/>
        <p:txBody>
          <a:bodyPr/>
          <a:lstStyle>
            <a:lvl1pPr>
              <a:defRPr/>
            </a:lvl1pPr>
          </a:lstStyle>
          <a:p>
            <a:pPr>
              <a:defRPr/>
            </a:pPr>
            <a:fld id="{E67EFA72-830C-4B1B-A9A3-7E3CFFAA97AA}" type="datetimeFigureOut">
              <a:rPr lang="en-US"/>
              <a:pPr>
                <a:defRPr/>
              </a:pPr>
              <a:t>1/20/2025</a:t>
            </a:fld>
            <a:endParaRPr lang="en-US"/>
          </a:p>
        </p:txBody>
      </p:sp>
      <p:sp>
        <p:nvSpPr>
          <p:cNvPr id="4" name="Footer Placeholder 4">
            <a:extLst>
              <a:ext uri="{FF2B5EF4-FFF2-40B4-BE49-F238E27FC236}">
                <a16:creationId xmlns:a16="http://schemas.microsoft.com/office/drawing/2014/main" id="{26412CA4-44DD-44CF-9D78-50E0F9B41B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EF025B-AF65-4964-B4AC-BDEBAB24E712}"/>
              </a:ext>
            </a:extLst>
          </p:cNvPr>
          <p:cNvSpPr>
            <a:spLocks noGrp="1"/>
          </p:cNvSpPr>
          <p:nvPr>
            <p:ph type="sldNum" sz="quarter" idx="12"/>
          </p:nvPr>
        </p:nvSpPr>
        <p:spPr/>
        <p:txBody>
          <a:bodyPr/>
          <a:lstStyle>
            <a:lvl1pPr>
              <a:defRPr/>
            </a:lvl1pPr>
          </a:lstStyle>
          <a:p>
            <a:fld id="{8C5A9A49-5182-4417-82B4-2A2D1F7900E5}" type="slidenum">
              <a:rPr lang="en-US" altLang="en-US"/>
              <a:pPr/>
              <a:t>‹#›</a:t>
            </a:fld>
            <a:endParaRPr lang="en-US" altLang="en-US"/>
          </a:p>
        </p:txBody>
      </p:sp>
    </p:spTree>
    <p:extLst>
      <p:ext uri="{BB962C8B-B14F-4D97-AF65-F5344CB8AC3E}">
        <p14:creationId xmlns:p14="http://schemas.microsoft.com/office/powerpoint/2010/main" val="336458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833D6E-4F7A-45A0-B592-A884B1BC20CE}"/>
              </a:ext>
            </a:extLst>
          </p:cNvPr>
          <p:cNvSpPr>
            <a:spLocks noGrp="1"/>
          </p:cNvSpPr>
          <p:nvPr>
            <p:ph type="dt" sz="half" idx="10"/>
          </p:nvPr>
        </p:nvSpPr>
        <p:spPr/>
        <p:txBody>
          <a:bodyPr/>
          <a:lstStyle>
            <a:lvl1pPr>
              <a:defRPr/>
            </a:lvl1pPr>
          </a:lstStyle>
          <a:p>
            <a:pPr>
              <a:defRPr/>
            </a:pPr>
            <a:fld id="{AD970E70-A63C-4C4E-A6ED-61DD1E7D3B8F}" type="datetimeFigureOut">
              <a:rPr lang="en-US"/>
              <a:pPr>
                <a:defRPr/>
              </a:pPr>
              <a:t>1/20/2025</a:t>
            </a:fld>
            <a:endParaRPr lang="en-US"/>
          </a:p>
        </p:txBody>
      </p:sp>
      <p:sp>
        <p:nvSpPr>
          <p:cNvPr id="3" name="Footer Placeholder 4">
            <a:extLst>
              <a:ext uri="{FF2B5EF4-FFF2-40B4-BE49-F238E27FC236}">
                <a16:creationId xmlns:a16="http://schemas.microsoft.com/office/drawing/2014/main" id="{551447B7-A9DC-46FC-99C4-42308245DAD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4B29E2F-B7BC-4B4E-AF8C-33DC77FD4787}"/>
              </a:ext>
            </a:extLst>
          </p:cNvPr>
          <p:cNvSpPr>
            <a:spLocks noGrp="1"/>
          </p:cNvSpPr>
          <p:nvPr>
            <p:ph type="sldNum" sz="quarter" idx="12"/>
          </p:nvPr>
        </p:nvSpPr>
        <p:spPr/>
        <p:txBody>
          <a:bodyPr/>
          <a:lstStyle>
            <a:lvl1pPr>
              <a:defRPr/>
            </a:lvl1pPr>
          </a:lstStyle>
          <a:p>
            <a:fld id="{9B9E0E55-9A68-44FB-92BD-CD242546A908}" type="slidenum">
              <a:rPr lang="en-US" altLang="en-US"/>
              <a:pPr/>
              <a:t>‹#›</a:t>
            </a:fld>
            <a:endParaRPr lang="en-US" altLang="en-US"/>
          </a:p>
        </p:txBody>
      </p:sp>
    </p:spTree>
    <p:extLst>
      <p:ext uri="{BB962C8B-B14F-4D97-AF65-F5344CB8AC3E}">
        <p14:creationId xmlns:p14="http://schemas.microsoft.com/office/powerpoint/2010/main" val="347687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FD29433-EE42-499D-98E5-3B9FE4AB2260}"/>
              </a:ext>
            </a:extLst>
          </p:cNvPr>
          <p:cNvSpPr>
            <a:spLocks noGrp="1"/>
          </p:cNvSpPr>
          <p:nvPr>
            <p:ph type="dt" sz="half" idx="10"/>
          </p:nvPr>
        </p:nvSpPr>
        <p:spPr/>
        <p:txBody>
          <a:bodyPr/>
          <a:lstStyle>
            <a:lvl1pPr>
              <a:defRPr/>
            </a:lvl1pPr>
          </a:lstStyle>
          <a:p>
            <a:pPr>
              <a:defRPr/>
            </a:pPr>
            <a:fld id="{E4046C82-1532-4703-A098-EEF3E3FD04FD}" type="datetimeFigureOut">
              <a:rPr lang="en-US"/>
              <a:pPr>
                <a:defRPr/>
              </a:pPr>
              <a:t>1/20/2025</a:t>
            </a:fld>
            <a:endParaRPr lang="en-US"/>
          </a:p>
        </p:txBody>
      </p:sp>
      <p:sp>
        <p:nvSpPr>
          <p:cNvPr id="6" name="Footer Placeholder 4">
            <a:extLst>
              <a:ext uri="{FF2B5EF4-FFF2-40B4-BE49-F238E27FC236}">
                <a16:creationId xmlns:a16="http://schemas.microsoft.com/office/drawing/2014/main" id="{646E202F-0031-4171-B418-6FF57E692D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5A1FA7-FA94-429D-8747-D00984984E6E}"/>
              </a:ext>
            </a:extLst>
          </p:cNvPr>
          <p:cNvSpPr>
            <a:spLocks noGrp="1"/>
          </p:cNvSpPr>
          <p:nvPr>
            <p:ph type="sldNum" sz="quarter" idx="12"/>
          </p:nvPr>
        </p:nvSpPr>
        <p:spPr/>
        <p:txBody>
          <a:bodyPr/>
          <a:lstStyle>
            <a:lvl1pPr>
              <a:defRPr/>
            </a:lvl1pPr>
          </a:lstStyle>
          <a:p>
            <a:fld id="{BFB0ABF1-6E96-42D0-947E-44975CE31ED5}" type="slidenum">
              <a:rPr lang="en-US" altLang="en-US"/>
              <a:pPr/>
              <a:t>‹#›</a:t>
            </a:fld>
            <a:endParaRPr lang="en-US" altLang="en-US"/>
          </a:p>
        </p:txBody>
      </p:sp>
    </p:spTree>
    <p:extLst>
      <p:ext uri="{BB962C8B-B14F-4D97-AF65-F5344CB8AC3E}">
        <p14:creationId xmlns:p14="http://schemas.microsoft.com/office/powerpoint/2010/main" val="28504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5CFD5-1C97-40CA-B48D-0D8EBD8B7DB4}"/>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5" name="Footer Placeholder 4">
            <a:extLst>
              <a:ext uri="{FF2B5EF4-FFF2-40B4-BE49-F238E27FC236}">
                <a16:creationId xmlns:a16="http://schemas.microsoft.com/office/drawing/2014/main" id="{06668017-D53D-4017-A73B-885463EEE5E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C5A11B3-73F7-4C42-AB1E-E676EC3A3F19}"/>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61244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32AC9E4-7871-4A80-A7EC-B0C5B920A734}"/>
              </a:ext>
            </a:extLst>
          </p:cNvPr>
          <p:cNvSpPr>
            <a:spLocks noGrp="1"/>
          </p:cNvSpPr>
          <p:nvPr>
            <p:ph type="dt" sz="half" idx="10"/>
          </p:nvPr>
        </p:nvSpPr>
        <p:spPr/>
        <p:txBody>
          <a:bodyPr/>
          <a:lstStyle>
            <a:lvl1pPr>
              <a:defRPr/>
            </a:lvl1pPr>
          </a:lstStyle>
          <a:p>
            <a:pPr>
              <a:defRPr/>
            </a:pPr>
            <a:fld id="{4F168166-549E-4252-9C2B-E20510DD1581}" type="datetimeFigureOut">
              <a:rPr lang="en-US"/>
              <a:pPr>
                <a:defRPr/>
              </a:pPr>
              <a:t>1/20/2025</a:t>
            </a:fld>
            <a:endParaRPr lang="en-US"/>
          </a:p>
        </p:txBody>
      </p:sp>
      <p:sp>
        <p:nvSpPr>
          <p:cNvPr id="6" name="Footer Placeholder 4">
            <a:extLst>
              <a:ext uri="{FF2B5EF4-FFF2-40B4-BE49-F238E27FC236}">
                <a16:creationId xmlns:a16="http://schemas.microsoft.com/office/drawing/2014/main" id="{1CF39868-B4A3-4213-87D2-C66E8D5414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BF4C82-DFB2-4AFE-A2DF-1181FDD25A9B}"/>
              </a:ext>
            </a:extLst>
          </p:cNvPr>
          <p:cNvSpPr>
            <a:spLocks noGrp="1"/>
          </p:cNvSpPr>
          <p:nvPr>
            <p:ph type="sldNum" sz="quarter" idx="12"/>
          </p:nvPr>
        </p:nvSpPr>
        <p:spPr/>
        <p:txBody>
          <a:bodyPr/>
          <a:lstStyle>
            <a:lvl1pPr>
              <a:defRPr/>
            </a:lvl1pPr>
          </a:lstStyle>
          <a:p>
            <a:fld id="{D0C09375-2007-4EA4-AC99-F991AEB513C0}" type="slidenum">
              <a:rPr lang="en-US" altLang="en-US"/>
              <a:pPr/>
              <a:t>‹#›</a:t>
            </a:fld>
            <a:endParaRPr lang="en-US" altLang="en-US"/>
          </a:p>
        </p:txBody>
      </p:sp>
    </p:spTree>
    <p:extLst>
      <p:ext uri="{BB962C8B-B14F-4D97-AF65-F5344CB8AC3E}">
        <p14:creationId xmlns:p14="http://schemas.microsoft.com/office/powerpoint/2010/main" val="225914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662BB-7E11-4BC2-BD24-8E9687D03FC7}"/>
              </a:ext>
            </a:extLst>
          </p:cNvPr>
          <p:cNvSpPr>
            <a:spLocks noGrp="1"/>
          </p:cNvSpPr>
          <p:nvPr>
            <p:ph type="dt" sz="half" idx="10"/>
          </p:nvPr>
        </p:nvSpPr>
        <p:spPr/>
        <p:txBody>
          <a:bodyPr/>
          <a:lstStyle>
            <a:lvl1pPr>
              <a:defRPr/>
            </a:lvl1pPr>
          </a:lstStyle>
          <a:p>
            <a:pPr>
              <a:defRPr/>
            </a:pPr>
            <a:fld id="{C7B1F799-C877-4DF4-AFEC-4BD000E23A6A}" type="datetimeFigureOut">
              <a:rPr lang="en-US"/>
              <a:pPr>
                <a:defRPr/>
              </a:pPr>
              <a:t>1/20/2025</a:t>
            </a:fld>
            <a:endParaRPr lang="en-US"/>
          </a:p>
        </p:txBody>
      </p:sp>
      <p:sp>
        <p:nvSpPr>
          <p:cNvPr id="5" name="Footer Placeholder 4">
            <a:extLst>
              <a:ext uri="{FF2B5EF4-FFF2-40B4-BE49-F238E27FC236}">
                <a16:creationId xmlns:a16="http://schemas.microsoft.com/office/drawing/2014/main" id="{00984814-6E9A-45AA-B2AE-F9AA51B762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403BBA-2F7D-45F3-866B-244F6BC8BBF8}"/>
              </a:ext>
            </a:extLst>
          </p:cNvPr>
          <p:cNvSpPr>
            <a:spLocks noGrp="1"/>
          </p:cNvSpPr>
          <p:nvPr>
            <p:ph type="sldNum" sz="quarter" idx="12"/>
          </p:nvPr>
        </p:nvSpPr>
        <p:spPr/>
        <p:txBody>
          <a:bodyPr/>
          <a:lstStyle>
            <a:lvl1pPr>
              <a:defRPr/>
            </a:lvl1pPr>
          </a:lstStyle>
          <a:p>
            <a:fld id="{3C87290E-77A2-495C-A812-C4309417EE91}" type="slidenum">
              <a:rPr lang="en-US" altLang="en-US"/>
              <a:pPr/>
              <a:t>‹#›</a:t>
            </a:fld>
            <a:endParaRPr lang="en-US" altLang="en-US"/>
          </a:p>
        </p:txBody>
      </p:sp>
    </p:spTree>
    <p:extLst>
      <p:ext uri="{BB962C8B-B14F-4D97-AF65-F5344CB8AC3E}">
        <p14:creationId xmlns:p14="http://schemas.microsoft.com/office/powerpoint/2010/main" val="143120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23A3D-448D-4610-9EA6-D8E190E1179B}"/>
              </a:ext>
            </a:extLst>
          </p:cNvPr>
          <p:cNvSpPr>
            <a:spLocks noGrp="1"/>
          </p:cNvSpPr>
          <p:nvPr>
            <p:ph type="dt" sz="half" idx="10"/>
          </p:nvPr>
        </p:nvSpPr>
        <p:spPr/>
        <p:txBody>
          <a:bodyPr/>
          <a:lstStyle>
            <a:lvl1pPr>
              <a:defRPr/>
            </a:lvl1pPr>
          </a:lstStyle>
          <a:p>
            <a:pPr>
              <a:defRPr/>
            </a:pPr>
            <a:fld id="{7B42680C-6E1B-49A6-922B-AD5CCE72CBC4}" type="datetimeFigureOut">
              <a:rPr lang="en-US"/>
              <a:pPr>
                <a:defRPr/>
              </a:pPr>
              <a:t>1/20/2025</a:t>
            </a:fld>
            <a:endParaRPr lang="en-US"/>
          </a:p>
        </p:txBody>
      </p:sp>
      <p:sp>
        <p:nvSpPr>
          <p:cNvPr id="5" name="Footer Placeholder 4">
            <a:extLst>
              <a:ext uri="{FF2B5EF4-FFF2-40B4-BE49-F238E27FC236}">
                <a16:creationId xmlns:a16="http://schemas.microsoft.com/office/drawing/2014/main" id="{96C9F905-9659-48F5-8A4E-ED4D071AC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CD0BAB-B7F5-4D20-915B-FA2E9E15A5FB}"/>
              </a:ext>
            </a:extLst>
          </p:cNvPr>
          <p:cNvSpPr>
            <a:spLocks noGrp="1"/>
          </p:cNvSpPr>
          <p:nvPr>
            <p:ph type="sldNum" sz="quarter" idx="12"/>
          </p:nvPr>
        </p:nvSpPr>
        <p:spPr/>
        <p:txBody>
          <a:bodyPr/>
          <a:lstStyle>
            <a:lvl1pPr>
              <a:defRPr/>
            </a:lvl1pPr>
          </a:lstStyle>
          <a:p>
            <a:fld id="{5B7DD2BC-4E7D-49EE-B3C3-674CCCB165B6}" type="slidenum">
              <a:rPr lang="en-US" altLang="en-US"/>
              <a:pPr/>
              <a:t>‹#›</a:t>
            </a:fld>
            <a:endParaRPr lang="en-US" altLang="en-US"/>
          </a:p>
        </p:txBody>
      </p:sp>
    </p:spTree>
    <p:extLst>
      <p:ext uri="{BB962C8B-B14F-4D97-AF65-F5344CB8AC3E}">
        <p14:creationId xmlns:p14="http://schemas.microsoft.com/office/powerpoint/2010/main" val="413522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Tree>
    <p:extLst>
      <p:ext uri="{BB962C8B-B14F-4D97-AF65-F5344CB8AC3E}">
        <p14:creationId xmlns:p14="http://schemas.microsoft.com/office/powerpoint/2010/main" val="2454357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1" y="618518"/>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225631" y="2249486"/>
            <a:ext cx="11798135" cy="4466009"/>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948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6377C-396D-4516-A8E6-A7E68094E111}"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669891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56377C-396D-4516-A8E6-A7E68094E11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224321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56377C-396D-4516-A8E6-A7E68094E111}"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190597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56377C-396D-4516-A8E6-A7E68094E111}"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740397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77C-396D-4516-A8E6-A7E68094E111}"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35306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61CCF3-7816-4945-9C30-E15AD1860BFA}"/>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5" name="Footer Placeholder 4">
            <a:extLst>
              <a:ext uri="{FF2B5EF4-FFF2-40B4-BE49-F238E27FC236}">
                <a16:creationId xmlns:a16="http://schemas.microsoft.com/office/drawing/2014/main" id="{B1D40A10-B782-41FE-902F-AD097152A22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4038E01A-97D4-4487-B968-3922DD0B4DA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60401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60857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675167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148000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030849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105183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6377C-396D-4516-A8E6-A7E68094E111}"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4128825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3848958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56377C-396D-4516-A8E6-A7E68094E111}"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9B08A-0439-4A3A-8B0E-A3CEF0DB522E}" type="slidenum">
              <a:rPr lang="en-US" smtClean="0"/>
              <a:t>‹#›</a:t>
            </a:fld>
            <a:endParaRPr lang="en-US"/>
          </a:p>
        </p:txBody>
      </p:sp>
    </p:spTree>
    <p:extLst>
      <p:ext uri="{BB962C8B-B14F-4D97-AF65-F5344CB8AC3E}">
        <p14:creationId xmlns:p14="http://schemas.microsoft.com/office/powerpoint/2010/main" val="2056002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321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bwMode="ltGray">
          <a:xfrm>
            <a:off x="1" y="609600"/>
            <a:ext cx="12184849"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673638"/>
            <a:ext cx="11741057" cy="1080938"/>
          </a:xfrm>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a:xfrm>
            <a:off x="204758" y="2091519"/>
            <a:ext cx="11741057" cy="4617012"/>
          </a:xfrm>
          <a:prstGeom prst="rect">
            <a:avLst/>
          </a:prstGeom>
          <a:solidFill>
            <a:schemeClr val="accent6">
              <a:lumMod val="50000"/>
              <a:alpha val="12000"/>
            </a:schemeClr>
          </a:solidFill>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57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56E9C9B-4C0B-4A09-AE6C-EEA53B9094D8}"/>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6" name="Footer Placeholder 4">
            <a:extLst>
              <a:ext uri="{FF2B5EF4-FFF2-40B4-BE49-F238E27FC236}">
                <a16:creationId xmlns:a16="http://schemas.microsoft.com/office/drawing/2014/main" id="{38A0E57E-C124-4297-AEDE-661236C645BA}"/>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0B38F14E-15A2-45FE-80B0-BBB58A1E6F2A}"/>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27253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bwMode="ltGray">
          <a:xfrm>
            <a:off x="1" y="609600"/>
            <a:ext cx="3261945" cy="1209014"/>
          </a:xfrm>
          <a:prstGeom prst="rect">
            <a:avLst/>
          </a:prstGeom>
          <a:gradFill>
            <a:gsLst>
              <a:gs pos="72000">
                <a:srgbClr val="8E0101">
                  <a:lumMod val="74000"/>
                </a:srgbClr>
              </a:gs>
              <a:gs pos="57000">
                <a:schemeClr val="bg2">
                  <a:lumMod val="75000"/>
                </a:schemeClr>
              </a:gs>
              <a:gs pos="0">
                <a:schemeClr val="bg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582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3440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6431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7885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79334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395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3105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7516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6869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42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077996F-479E-4330-81CB-3DEBA5535524}"/>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8" name="Footer Placeholder 4">
            <a:extLst>
              <a:ext uri="{FF2B5EF4-FFF2-40B4-BE49-F238E27FC236}">
                <a16:creationId xmlns:a16="http://schemas.microsoft.com/office/drawing/2014/main" id="{2BA039B8-A5BE-4F6B-96F7-76DA9FAD4FA8}"/>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C2FCE742-59EE-40D1-91B8-EDC81FC3028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103379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895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8010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62354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293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4007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A987AC0-CBE3-4181-9982-2F27BB500AFF}"/>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4" name="Footer Placeholder 4">
            <a:extLst>
              <a:ext uri="{FF2B5EF4-FFF2-40B4-BE49-F238E27FC236}">
                <a16:creationId xmlns:a16="http://schemas.microsoft.com/office/drawing/2014/main" id="{0BACEA41-5BD7-479D-86E0-ABCFCB4F91DC}"/>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F5A12DD4-57ED-4D7E-9B69-75A465DA0121}"/>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369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388C94-B7DC-4279-B5F7-F800F71AEF4C}"/>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3" name="Footer Placeholder 4">
            <a:extLst>
              <a:ext uri="{FF2B5EF4-FFF2-40B4-BE49-F238E27FC236}">
                <a16:creationId xmlns:a16="http://schemas.microsoft.com/office/drawing/2014/main" id="{CE02354A-674C-4557-B26D-85DDE5510B12}"/>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7C610FC1-516F-41B5-B78F-94252713E204}"/>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75999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4A0F040-665C-4A0D-9953-AE0BDB493A81}"/>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6" name="Footer Placeholder 4">
            <a:extLst>
              <a:ext uri="{FF2B5EF4-FFF2-40B4-BE49-F238E27FC236}">
                <a16:creationId xmlns:a16="http://schemas.microsoft.com/office/drawing/2014/main" id="{D64F328E-AB21-4C37-8E59-E87455872CCE}"/>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269D3599-A5CA-4274-9D97-12EA13F6AA8F}"/>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202609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FEA43136-8547-458B-BACF-E41BB740FC45}"/>
              </a:ext>
            </a:extLst>
          </p:cNvPr>
          <p:cNvSpPr>
            <a:spLocks noGrp="1"/>
          </p:cNvSpPr>
          <p:nvPr>
            <p:ph type="dt" sz="half" idx="10"/>
          </p:nvPr>
        </p:nvSpPr>
        <p:spPr/>
        <p:txBody>
          <a:bodyPr/>
          <a:lstStyle>
            <a:lvl1pPr>
              <a:defRPr/>
            </a:lvl1pPr>
          </a:lstStyle>
          <a:p>
            <a:fld id="{AA908170-802F-46B2-833C-93FE9900F105}" type="datetimeFigureOut">
              <a:rPr lang="en-US" smtClean="0"/>
              <a:t>1/20/2025</a:t>
            </a:fld>
            <a:endParaRPr lang="en-US"/>
          </a:p>
        </p:txBody>
      </p:sp>
      <p:sp>
        <p:nvSpPr>
          <p:cNvPr id="6" name="Footer Placeholder 4">
            <a:extLst>
              <a:ext uri="{FF2B5EF4-FFF2-40B4-BE49-F238E27FC236}">
                <a16:creationId xmlns:a16="http://schemas.microsoft.com/office/drawing/2014/main" id="{912C9D73-952E-49D9-BF9F-EEFB79293EA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5C108484-B80F-4037-A3F1-4A784EF359D6}"/>
              </a:ext>
            </a:extLst>
          </p:cNvPr>
          <p:cNvSpPr>
            <a:spLocks noGrp="1"/>
          </p:cNvSpPr>
          <p:nvPr>
            <p:ph type="sldNum" sz="quarter" idx="12"/>
          </p:nvPr>
        </p:nvSpPr>
        <p:spPr/>
        <p:txBody>
          <a:bodyPr/>
          <a:lstStyle>
            <a:lvl1pPr>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411762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pn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EA478C-2E17-424F-B4D2-5441E7CE1F7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F2A682-15C4-422A-9DDA-2539834318D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9183373-4AEE-44FB-AA1F-281610CBFA6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AA908170-802F-46B2-833C-93FE9900F105}" type="datetimeFigureOut">
              <a:rPr lang="en-US" smtClean="0"/>
              <a:t>1/20/2025</a:t>
            </a:fld>
            <a:endParaRPr lang="en-US"/>
          </a:p>
        </p:txBody>
      </p:sp>
      <p:sp>
        <p:nvSpPr>
          <p:cNvPr id="5" name="Footer Placeholder 4">
            <a:extLst>
              <a:ext uri="{FF2B5EF4-FFF2-40B4-BE49-F238E27FC236}">
                <a16:creationId xmlns:a16="http://schemas.microsoft.com/office/drawing/2014/main" id="{9AAE0669-06AF-471A-B129-A74ECE8274D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1126F0B2-EACC-4C04-B393-C1A994C38DD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3099982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46B7C40-4EA3-4671-BC50-8D90D11F75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D355C69-1A52-496A-BF84-9A8A73AFCFE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C87EDF6-3997-43C8-8F83-0631E5D40D0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C005B93D-2B25-41F8-BAA5-19CFD39C1836}" type="datetimeFigureOut">
              <a:rPr lang="en-US"/>
              <a:pPr>
                <a:defRPr/>
              </a:pPr>
              <a:t>1/20/2025</a:t>
            </a:fld>
            <a:endParaRPr lang="en-US"/>
          </a:p>
        </p:txBody>
      </p:sp>
      <p:sp>
        <p:nvSpPr>
          <p:cNvPr id="5" name="Footer Placeholder 4">
            <a:extLst>
              <a:ext uri="{FF2B5EF4-FFF2-40B4-BE49-F238E27FC236}">
                <a16:creationId xmlns:a16="http://schemas.microsoft.com/office/drawing/2014/main" id="{FA574B6D-4F60-4548-A28B-F6C8693452A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5E358B2-3266-48DD-87F9-3E97178813D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4394D9E-91B4-4369-A405-3AA4D8991E26}" type="slidenum">
              <a:rPr lang="en-US" altLang="en-US"/>
              <a:pPr/>
              <a:t>‹#›</a:t>
            </a:fld>
            <a:endParaRPr lang="en-US" altLang="en-US"/>
          </a:p>
        </p:txBody>
      </p:sp>
    </p:spTree>
    <p:extLst>
      <p:ext uri="{BB962C8B-B14F-4D97-AF65-F5344CB8AC3E}">
        <p14:creationId xmlns:p14="http://schemas.microsoft.com/office/powerpoint/2010/main" val="978521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908170-802F-46B2-833C-93FE9900F105}" type="datetimeFigureOut">
              <a:rPr lang="en-US" smtClean="0"/>
              <a:t>1/20/2025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6A4622-588B-4229-8564-105F105D7860}" type="slidenum">
              <a:rPr lang="en-US" smtClean="0"/>
              <a:t>‹#›</a:t>
            </a:fld>
            <a:endParaRPr lang="en-US"/>
          </a:p>
        </p:txBody>
      </p:sp>
    </p:spTree>
    <p:extLst>
      <p:ext uri="{BB962C8B-B14F-4D97-AF65-F5344CB8AC3E}">
        <p14:creationId xmlns:p14="http://schemas.microsoft.com/office/powerpoint/2010/main" val="146425013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686" r:id="rId17"/>
    <p:sldLayoutId id="2147483689" r:id="rId18"/>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1/20/2025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392895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0ACC-7D74-416C-BB4A-969F87D514D7}"/>
              </a:ext>
            </a:extLst>
          </p:cNvPr>
          <p:cNvSpPr>
            <a:spLocks noGrp="1"/>
          </p:cNvSpPr>
          <p:nvPr>
            <p:ph type="ctrTitle"/>
          </p:nvPr>
        </p:nvSpPr>
        <p:spPr/>
        <p:txBody>
          <a:bodyPr>
            <a:normAutofit/>
          </a:bodyPr>
          <a:lstStyle/>
          <a:p>
            <a:r>
              <a:rPr lang="en-US" sz="6000"/>
              <a:t>Hebrews 5&amp;7</a:t>
            </a:r>
          </a:p>
        </p:txBody>
      </p:sp>
      <p:sp>
        <p:nvSpPr>
          <p:cNvPr id="3" name="Subtitle 2">
            <a:extLst>
              <a:ext uri="{FF2B5EF4-FFF2-40B4-BE49-F238E27FC236}">
                <a16:creationId xmlns:a16="http://schemas.microsoft.com/office/drawing/2014/main" id="{9621FD4C-4A24-4C0E-92C8-BD778A8D3708}"/>
              </a:ext>
            </a:extLst>
          </p:cNvPr>
          <p:cNvSpPr>
            <a:spLocks noGrp="1"/>
          </p:cNvSpPr>
          <p:nvPr>
            <p:ph type="subTitle" idx="1"/>
          </p:nvPr>
        </p:nvSpPr>
        <p:spPr/>
        <p:txBody>
          <a:bodyPr/>
          <a:lstStyle/>
          <a:p>
            <a:r>
              <a:rPr lang="en-US"/>
              <a:t>Jesus a New and Better High Priest</a:t>
            </a:r>
          </a:p>
        </p:txBody>
      </p:sp>
    </p:spTree>
    <p:extLst>
      <p:ext uri="{BB962C8B-B14F-4D97-AF65-F5344CB8AC3E}">
        <p14:creationId xmlns:p14="http://schemas.microsoft.com/office/powerpoint/2010/main" val="229831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normAutofit/>
          </a:bodyPr>
          <a:lstStyle/>
          <a:p>
            <a:r>
              <a:rPr lang="en-US" b="1"/>
              <a:t>Hebrews 5:1–3 (NASB95)</a:t>
            </a:r>
            <a:endParaRPr lang="en-US"/>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85000" lnSpcReduction="10000"/>
          </a:bodyPr>
          <a:lstStyle/>
          <a:p>
            <a:pPr marL="0" indent="0">
              <a:buNone/>
            </a:pPr>
            <a:r>
              <a:rPr lang="en-US" b="1"/>
              <a:t>1</a:t>
            </a:r>
            <a:r>
              <a:rPr lang="en-US"/>
              <a:t> For every high priest taken from among men is appointed on behalf of men in things pertaining to God, in order to offer both gifts and sacrifices for sins; </a:t>
            </a:r>
            <a:r>
              <a:rPr lang="en-US" b="1"/>
              <a:t>2</a:t>
            </a:r>
            <a:r>
              <a:rPr lang="en-US"/>
              <a:t> he can deal gently with the ignorant and misguided, since he himself also is beset with weakness; </a:t>
            </a:r>
            <a:r>
              <a:rPr lang="en-US" b="1"/>
              <a:t>3</a:t>
            </a:r>
            <a:r>
              <a:rPr lang="en-US"/>
              <a:t> and because of it he is obligated to offer sacrifices for sins, as for the people, so also for himself. </a:t>
            </a:r>
          </a:p>
        </p:txBody>
      </p:sp>
    </p:spTree>
    <p:extLst>
      <p:ext uri="{BB962C8B-B14F-4D97-AF65-F5344CB8AC3E}">
        <p14:creationId xmlns:p14="http://schemas.microsoft.com/office/powerpoint/2010/main" val="305222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normAutofit/>
          </a:bodyPr>
          <a:lstStyle/>
          <a:p>
            <a:r>
              <a:rPr lang="en-US" b="1"/>
              <a:t>Hebrews 5:4–6 (NASB95)</a:t>
            </a:r>
            <a:endParaRPr lang="en-US"/>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85000" lnSpcReduction="10000"/>
          </a:bodyPr>
          <a:lstStyle/>
          <a:p>
            <a:pPr marL="0" indent="0">
              <a:buNone/>
            </a:pPr>
            <a:r>
              <a:rPr lang="en-US" b="1"/>
              <a:t>4</a:t>
            </a:r>
            <a:r>
              <a:rPr lang="en-US"/>
              <a:t> And no one takes the honor to himself, but receives it when he is called by God, even as Aaron was. </a:t>
            </a:r>
            <a:r>
              <a:rPr lang="en-US" b="1"/>
              <a:t>5</a:t>
            </a:r>
            <a:r>
              <a:rPr lang="en-US"/>
              <a:t> So also Christ did not glorify Himself so as to become a high priest, but He who said to Him, “</a:t>
            </a:r>
            <a:r>
              <a:rPr lang="en-US" cap="small"/>
              <a:t>You are My Son</a:t>
            </a:r>
            <a:r>
              <a:rPr lang="en-US"/>
              <a:t>, </a:t>
            </a:r>
            <a:r>
              <a:rPr lang="en-US" cap="small"/>
              <a:t>Today</a:t>
            </a:r>
            <a:r>
              <a:rPr lang="en-US"/>
              <a:t> I </a:t>
            </a:r>
            <a:r>
              <a:rPr lang="en-US" cap="small"/>
              <a:t>have begotten You</a:t>
            </a:r>
            <a:r>
              <a:rPr lang="en-US"/>
              <a:t>”; </a:t>
            </a:r>
            <a:r>
              <a:rPr lang="en-US" b="1" u="sng"/>
              <a:t>6</a:t>
            </a:r>
            <a:r>
              <a:rPr lang="en-US" u="sng"/>
              <a:t> just as He says also in another passage, “</a:t>
            </a:r>
            <a:r>
              <a:rPr lang="en-US" u="sng" cap="small"/>
              <a:t>You are a priest forever</a:t>
            </a:r>
            <a:r>
              <a:rPr lang="en-US" u="sng"/>
              <a:t> </a:t>
            </a:r>
            <a:r>
              <a:rPr lang="en-US" u="sng" cap="small"/>
              <a:t>According to</a:t>
            </a:r>
            <a:r>
              <a:rPr lang="en-US" u="sng"/>
              <a:t> </a:t>
            </a:r>
            <a:r>
              <a:rPr lang="en-US" u="sng" cap="small"/>
              <a:t>the order of Melchizedek</a:t>
            </a:r>
            <a:r>
              <a:rPr lang="en-US" u="sng"/>
              <a:t>.” </a:t>
            </a:r>
          </a:p>
        </p:txBody>
      </p:sp>
    </p:spTree>
    <p:extLst>
      <p:ext uri="{BB962C8B-B14F-4D97-AF65-F5344CB8AC3E}">
        <p14:creationId xmlns:p14="http://schemas.microsoft.com/office/powerpoint/2010/main" val="370862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0B8A-7B95-466E-8DB7-86B82ABAB8BD}"/>
              </a:ext>
            </a:extLst>
          </p:cNvPr>
          <p:cNvSpPr>
            <a:spLocks noGrp="1"/>
          </p:cNvSpPr>
          <p:nvPr>
            <p:ph type="title"/>
          </p:nvPr>
        </p:nvSpPr>
        <p:spPr/>
        <p:txBody>
          <a:bodyPr/>
          <a:lstStyle/>
          <a:p>
            <a:r>
              <a:rPr lang="en-US"/>
              <a:t>So what is a “High Priest”?</a:t>
            </a:r>
          </a:p>
        </p:txBody>
      </p:sp>
      <p:sp>
        <p:nvSpPr>
          <p:cNvPr id="3" name="Content Placeholder 2">
            <a:extLst>
              <a:ext uri="{FF2B5EF4-FFF2-40B4-BE49-F238E27FC236}">
                <a16:creationId xmlns:a16="http://schemas.microsoft.com/office/drawing/2014/main" id="{7BE5FE35-E680-4BD2-899D-4E85F2B5C2A9}"/>
              </a:ext>
            </a:extLst>
          </p:cNvPr>
          <p:cNvSpPr>
            <a:spLocks noGrp="1"/>
          </p:cNvSpPr>
          <p:nvPr>
            <p:ph idx="1"/>
          </p:nvPr>
        </p:nvSpPr>
        <p:spPr/>
        <p:txBody>
          <a:bodyPr/>
          <a:lstStyle/>
          <a:p>
            <a:r>
              <a:rPr lang="en-US"/>
              <a:t>1) A Levite</a:t>
            </a:r>
          </a:p>
          <a:p>
            <a:r>
              <a:rPr lang="en-US"/>
              <a:t>2) Carries out the Temple Sacrifice</a:t>
            </a:r>
          </a:p>
          <a:p>
            <a:r>
              <a:rPr lang="en-US"/>
              <a:t>3) Represents the people to God</a:t>
            </a:r>
          </a:p>
        </p:txBody>
      </p:sp>
      <p:sp>
        <p:nvSpPr>
          <p:cNvPr id="4" name="Content Placeholder 2">
            <a:extLst>
              <a:ext uri="{FF2B5EF4-FFF2-40B4-BE49-F238E27FC236}">
                <a16:creationId xmlns:a16="http://schemas.microsoft.com/office/drawing/2014/main" id="{13BBFA6A-5F04-416F-86A4-6DD6CFF0BCF0}"/>
              </a:ext>
            </a:extLst>
          </p:cNvPr>
          <p:cNvSpPr txBox="1">
            <a:spLocks/>
          </p:cNvSpPr>
          <p:nvPr/>
        </p:nvSpPr>
        <p:spPr bwMode="auto">
          <a:xfrm>
            <a:off x="5210475" y="1032352"/>
            <a:ext cx="6155387" cy="3290266"/>
          </a:xfrm>
          <a:prstGeom prst="rect">
            <a:avLst/>
          </a:prstGeom>
          <a:ln/>
        </p:spPr>
        <p:style>
          <a:lnRef idx="2">
            <a:schemeClr val="dk1">
              <a:shade val="15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t>Jesus</a:t>
            </a:r>
          </a:p>
          <a:p>
            <a:r>
              <a:rPr lang="en-US"/>
              <a:t>Is our new and permanent High priest</a:t>
            </a:r>
          </a:p>
          <a:p>
            <a:r>
              <a:rPr lang="en-US"/>
              <a:t>Not a Levite</a:t>
            </a:r>
          </a:p>
          <a:p>
            <a:r>
              <a:rPr lang="en-US"/>
              <a:t>From the tribe of Judah</a:t>
            </a:r>
          </a:p>
        </p:txBody>
      </p:sp>
    </p:spTree>
    <p:extLst>
      <p:ext uri="{BB962C8B-B14F-4D97-AF65-F5344CB8AC3E}">
        <p14:creationId xmlns:p14="http://schemas.microsoft.com/office/powerpoint/2010/main" val="55749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4160-FA34-4CE6-B5DF-3AA23CF3BD40}"/>
              </a:ext>
            </a:extLst>
          </p:cNvPr>
          <p:cNvSpPr>
            <a:spLocks noGrp="1"/>
          </p:cNvSpPr>
          <p:nvPr>
            <p:ph type="title"/>
          </p:nvPr>
        </p:nvSpPr>
        <p:spPr/>
        <p:txBody>
          <a:bodyPr/>
          <a:lstStyle/>
          <a:p>
            <a:r>
              <a:rPr lang="en-US"/>
              <a:t>Hebrew Law</a:t>
            </a:r>
          </a:p>
        </p:txBody>
      </p:sp>
      <p:sp>
        <p:nvSpPr>
          <p:cNvPr id="3" name="Content Placeholder 2">
            <a:extLst>
              <a:ext uri="{FF2B5EF4-FFF2-40B4-BE49-F238E27FC236}">
                <a16:creationId xmlns:a16="http://schemas.microsoft.com/office/drawing/2014/main" id="{376B0BE7-3AD5-4782-A512-EDA01F84AE16}"/>
              </a:ext>
            </a:extLst>
          </p:cNvPr>
          <p:cNvSpPr>
            <a:spLocks noGrp="1"/>
          </p:cNvSpPr>
          <p:nvPr>
            <p:ph idx="1"/>
          </p:nvPr>
        </p:nvSpPr>
        <p:spPr/>
        <p:txBody>
          <a:bodyPr/>
          <a:lstStyle/>
          <a:p>
            <a:r>
              <a:rPr lang="en-US"/>
              <a:t>All priests descended from Levi</a:t>
            </a:r>
          </a:p>
          <a:p>
            <a:r>
              <a:rPr lang="en-US"/>
              <a:t>All Kings descended from Judah</a:t>
            </a:r>
          </a:p>
          <a:p>
            <a:r>
              <a:rPr lang="en-US"/>
              <a:t>There could be NO King/Priest</a:t>
            </a:r>
          </a:p>
        </p:txBody>
      </p:sp>
    </p:spTree>
    <p:extLst>
      <p:ext uri="{BB962C8B-B14F-4D97-AF65-F5344CB8AC3E}">
        <p14:creationId xmlns:p14="http://schemas.microsoft.com/office/powerpoint/2010/main" val="166173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4160-FA34-4CE6-B5DF-3AA23CF3BD40}"/>
              </a:ext>
            </a:extLst>
          </p:cNvPr>
          <p:cNvSpPr>
            <a:spLocks noGrp="1"/>
          </p:cNvSpPr>
          <p:nvPr>
            <p:ph type="title"/>
          </p:nvPr>
        </p:nvSpPr>
        <p:spPr/>
        <p:txBody>
          <a:bodyPr/>
          <a:lstStyle/>
          <a:p>
            <a:r>
              <a:rPr lang="en-US" b="1"/>
              <a:t>Psalm 110:1–4 (NASB95)</a:t>
            </a:r>
            <a:endParaRPr lang="en-US"/>
          </a:p>
        </p:txBody>
      </p:sp>
      <p:sp>
        <p:nvSpPr>
          <p:cNvPr id="3" name="Content Placeholder 2">
            <a:extLst>
              <a:ext uri="{FF2B5EF4-FFF2-40B4-BE49-F238E27FC236}">
                <a16:creationId xmlns:a16="http://schemas.microsoft.com/office/drawing/2014/main" id="{376B0BE7-3AD5-4782-A512-EDA01F84AE16}"/>
              </a:ext>
            </a:extLst>
          </p:cNvPr>
          <p:cNvSpPr>
            <a:spLocks noGrp="1"/>
          </p:cNvSpPr>
          <p:nvPr>
            <p:ph idx="1"/>
          </p:nvPr>
        </p:nvSpPr>
        <p:spPr/>
        <p:txBody>
          <a:bodyPr>
            <a:normAutofit fontScale="77500" lnSpcReduction="20000"/>
          </a:bodyPr>
          <a:lstStyle/>
          <a:p>
            <a:pPr marL="0" indent="0">
              <a:buNone/>
            </a:pPr>
            <a:r>
              <a:rPr lang="en-US" b="1"/>
              <a:t>1</a:t>
            </a:r>
            <a:r>
              <a:rPr lang="en-US"/>
              <a:t> The </a:t>
            </a:r>
            <a:r>
              <a:rPr lang="en-US" cap="small"/>
              <a:t>Lord</a:t>
            </a:r>
            <a:r>
              <a:rPr lang="en-US"/>
              <a:t> says to my Lord: “Sit at My right hand Until I make Your enemies a footstool for Your feet.” </a:t>
            </a:r>
            <a:r>
              <a:rPr lang="en-US" b="1"/>
              <a:t>2</a:t>
            </a:r>
            <a:r>
              <a:rPr lang="en-US"/>
              <a:t> </a:t>
            </a:r>
            <a:r>
              <a:rPr lang="en-US" u="sng"/>
              <a:t>The </a:t>
            </a:r>
            <a:r>
              <a:rPr lang="en-US" u="sng" cap="small"/>
              <a:t>Lord</a:t>
            </a:r>
            <a:r>
              <a:rPr lang="en-US" u="sng"/>
              <a:t> will stretch forth Your strong scepter from Zion, saying, “Rule in the midst of Your enemies</a:t>
            </a:r>
            <a:r>
              <a:rPr lang="en-US"/>
              <a:t>.” </a:t>
            </a:r>
            <a:r>
              <a:rPr lang="en-US" b="1"/>
              <a:t>3</a:t>
            </a:r>
            <a:r>
              <a:rPr lang="en-US"/>
              <a:t> Your people will volunteer freely in the day of Your power; In holy array, from the womb of the dawn, Your youth are to You as the dew. </a:t>
            </a:r>
            <a:r>
              <a:rPr lang="en-US" b="1"/>
              <a:t>4</a:t>
            </a:r>
            <a:r>
              <a:rPr lang="en-US"/>
              <a:t> </a:t>
            </a:r>
            <a:r>
              <a:rPr lang="en-US" u="sng"/>
              <a:t>The </a:t>
            </a:r>
            <a:r>
              <a:rPr lang="en-US" u="sng" cap="small"/>
              <a:t>Lord</a:t>
            </a:r>
            <a:r>
              <a:rPr lang="en-US" u="sng"/>
              <a:t> has sworn and will not change His mind, “You are a priest forever According to the order of Melchizedek</a:t>
            </a:r>
            <a:r>
              <a:rPr lang="en-US"/>
              <a:t>.” </a:t>
            </a:r>
          </a:p>
        </p:txBody>
      </p:sp>
    </p:spTree>
    <p:extLst>
      <p:ext uri="{BB962C8B-B14F-4D97-AF65-F5344CB8AC3E}">
        <p14:creationId xmlns:p14="http://schemas.microsoft.com/office/powerpoint/2010/main" val="154711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D187-ABA2-4A6F-836E-591E50A736F5}"/>
              </a:ext>
            </a:extLst>
          </p:cNvPr>
          <p:cNvSpPr>
            <a:spLocks noGrp="1"/>
          </p:cNvSpPr>
          <p:nvPr>
            <p:ph type="title"/>
          </p:nvPr>
        </p:nvSpPr>
        <p:spPr/>
        <p:txBody>
          <a:bodyPr/>
          <a:lstStyle/>
          <a:p>
            <a:r>
              <a:rPr lang="en-US"/>
              <a:t>Hebrew Law</a:t>
            </a:r>
          </a:p>
        </p:txBody>
      </p:sp>
      <p:sp>
        <p:nvSpPr>
          <p:cNvPr id="3" name="Content Placeholder 2">
            <a:extLst>
              <a:ext uri="{FF2B5EF4-FFF2-40B4-BE49-F238E27FC236}">
                <a16:creationId xmlns:a16="http://schemas.microsoft.com/office/drawing/2014/main" id="{077A4A3E-07F9-4461-8CAB-C4B156C6EFFA}"/>
              </a:ext>
            </a:extLst>
          </p:cNvPr>
          <p:cNvSpPr>
            <a:spLocks noGrp="1"/>
          </p:cNvSpPr>
          <p:nvPr>
            <p:ph idx="1"/>
          </p:nvPr>
        </p:nvSpPr>
        <p:spPr/>
        <p:txBody>
          <a:bodyPr>
            <a:normAutofit lnSpcReduction="10000"/>
          </a:bodyPr>
          <a:lstStyle/>
          <a:p>
            <a:r>
              <a:rPr lang="en-US"/>
              <a:t>You can’t be from two tribes</a:t>
            </a:r>
          </a:p>
          <a:p>
            <a:r>
              <a:rPr lang="en-US"/>
              <a:t>Yet the Messiah would be King/Priest</a:t>
            </a:r>
          </a:p>
          <a:p>
            <a:r>
              <a:rPr lang="en-US"/>
              <a:t>The importance of internal consistency of scripture</a:t>
            </a:r>
          </a:p>
          <a:p>
            <a:r>
              <a:rPr lang="en-US"/>
              <a:t>Especially important to a Hebrew audience</a:t>
            </a:r>
          </a:p>
          <a:p>
            <a:endParaRPr lang="en-US"/>
          </a:p>
        </p:txBody>
      </p:sp>
    </p:spTree>
    <p:extLst>
      <p:ext uri="{BB962C8B-B14F-4D97-AF65-F5344CB8AC3E}">
        <p14:creationId xmlns:p14="http://schemas.microsoft.com/office/powerpoint/2010/main" val="2617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D187-ABA2-4A6F-836E-591E50A736F5}"/>
              </a:ext>
            </a:extLst>
          </p:cNvPr>
          <p:cNvSpPr>
            <a:spLocks noGrp="1"/>
          </p:cNvSpPr>
          <p:nvPr>
            <p:ph type="title"/>
          </p:nvPr>
        </p:nvSpPr>
        <p:spPr/>
        <p:txBody>
          <a:bodyPr/>
          <a:lstStyle/>
          <a:p>
            <a:r>
              <a:rPr lang="en-US"/>
              <a:t>The Ramifications</a:t>
            </a:r>
          </a:p>
        </p:txBody>
      </p:sp>
      <p:sp>
        <p:nvSpPr>
          <p:cNvPr id="3" name="Content Placeholder 2">
            <a:extLst>
              <a:ext uri="{FF2B5EF4-FFF2-40B4-BE49-F238E27FC236}">
                <a16:creationId xmlns:a16="http://schemas.microsoft.com/office/drawing/2014/main" id="{077A4A3E-07F9-4461-8CAB-C4B156C6EFFA}"/>
              </a:ext>
            </a:extLst>
          </p:cNvPr>
          <p:cNvSpPr>
            <a:spLocks noGrp="1"/>
          </p:cNvSpPr>
          <p:nvPr>
            <p:ph idx="1"/>
          </p:nvPr>
        </p:nvSpPr>
        <p:spPr/>
        <p:txBody>
          <a:bodyPr/>
          <a:lstStyle/>
          <a:p>
            <a:r>
              <a:rPr lang="en-US"/>
              <a:t>Either there is a way to explain this</a:t>
            </a:r>
          </a:p>
          <a:p>
            <a:r>
              <a:rPr lang="en-US"/>
              <a:t>The Old Testament and New testament contradict</a:t>
            </a:r>
          </a:p>
          <a:p>
            <a:r>
              <a:rPr lang="en-US"/>
              <a:t>One or both of them are wrong</a:t>
            </a:r>
          </a:p>
        </p:txBody>
      </p:sp>
      <p:sp>
        <p:nvSpPr>
          <p:cNvPr id="4" name="Rectangle 3">
            <a:extLst>
              <a:ext uri="{FF2B5EF4-FFF2-40B4-BE49-F238E27FC236}">
                <a16:creationId xmlns:a16="http://schemas.microsoft.com/office/drawing/2014/main" id="{0FC69391-955D-4CAE-8612-2F3633EC7C67}"/>
              </a:ext>
            </a:extLst>
          </p:cNvPr>
          <p:cNvSpPr/>
          <p:nvPr/>
        </p:nvSpPr>
        <p:spPr>
          <a:xfrm>
            <a:off x="6584979" y="1056646"/>
            <a:ext cx="5266185"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7200"/>
              <a:t>Melchizedek</a:t>
            </a:r>
          </a:p>
        </p:txBody>
      </p:sp>
    </p:spTree>
    <p:extLst>
      <p:ext uri="{BB962C8B-B14F-4D97-AF65-F5344CB8AC3E}">
        <p14:creationId xmlns:p14="http://schemas.microsoft.com/office/powerpoint/2010/main" val="9443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F527-6E02-4BA0-9C39-F74C860B1D53}"/>
              </a:ext>
            </a:extLst>
          </p:cNvPr>
          <p:cNvSpPr>
            <a:spLocks noGrp="1"/>
          </p:cNvSpPr>
          <p:nvPr>
            <p:ph type="title"/>
          </p:nvPr>
        </p:nvSpPr>
        <p:spPr/>
        <p:txBody>
          <a:bodyPr/>
          <a:lstStyle/>
          <a:p>
            <a:r>
              <a:rPr lang="en-US" b="1"/>
              <a:t>Genesis 14:17–20 (NASB95) —</a:t>
            </a:r>
            <a:endParaRPr lang="en-US"/>
          </a:p>
        </p:txBody>
      </p:sp>
      <p:sp>
        <p:nvSpPr>
          <p:cNvPr id="3" name="Content Placeholder 2">
            <a:extLst>
              <a:ext uri="{FF2B5EF4-FFF2-40B4-BE49-F238E27FC236}">
                <a16:creationId xmlns:a16="http://schemas.microsoft.com/office/drawing/2014/main" id="{DF3CEF50-B024-481A-96F7-284D67140A24}"/>
              </a:ext>
            </a:extLst>
          </p:cNvPr>
          <p:cNvSpPr>
            <a:spLocks noGrp="1"/>
          </p:cNvSpPr>
          <p:nvPr>
            <p:ph idx="1"/>
          </p:nvPr>
        </p:nvSpPr>
        <p:spPr/>
        <p:txBody>
          <a:bodyPr>
            <a:normAutofit fontScale="70000" lnSpcReduction="20000"/>
          </a:bodyPr>
          <a:lstStyle/>
          <a:p>
            <a:pPr marL="0" indent="0">
              <a:buNone/>
            </a:pPr>
            <a:r>
              <a:rPr lang="en-US" b="1"/>
              <a:t>17</a:t>
            </a:r>
            <a:r>
              <a:rPr lang="en-US"/>
              <a:t> Then after his return from the defeat of </a:t>
            </a:r>
            <a:r>
              <a:rPr lang="en-US" err="1"/>
              <a:t>Chedorlaomer</a:t>
            </a:r>
            <a:r>
              <a:rPr lang="en-US"/>
              <a:t> and the kings who were with him, the king of Sodom went out to meet him at the valley of </a:t>
            </a:r>
            <a:r>
              <a:rPr lang="en-US" err="1"/>
              <a:t>Shaveh</a:t>
            </a:r>
            <a:r>
              <a:rPr lang="en-US"/>
              <a:t> (that is, the King’s Valley). </a:t>
            </a:r>
            <a:r>
              <a:rPr lang="en-US" b="1"/>
              <a:t>18</a:t>
            </a:r>
            <a:r>
              <a:rPr lang="en-US"/>
              <a:t> And Melchizedek king of Salem brought out bread and wine; now </a:t>
            </a:r>
            <a:r>
              <a:rPr lang="en-US" u="sng"/>
              <a:t>he was a priest of God Most High</a:t>
            </a:r>
            <a:r>
              <a:rPr lang="en-US"/>
              <a:t>. </a:t>
            </a:r>
            <a:r>
              <a:rPr lang="en-US" b="1"/>
              <a:t>19</a:t>
            </a:r>
            <a:r>
              <a:rPr lang="en-US"/>
              <a:t> He blessed him and said, “Blessed be Abram of God Most High, Possessor of heaven and earth; </a:t>
            </a:r>
            <a:r>
              <a:rPr lang="en-US" b="1"/>
              <a:t>20</a:t>
            </a:r>
            <a:r>
              <a:rPr lang="en-US"/>
              <a:t> And blessed be God Most High, Who has delivered your enemies into your hand.” He gave him a tenth of all. </a:t>
            </a:r>
          </a:p>
          <a:p>
            <a:endParaRPr lang="en-US"/>
          </a:p>
        </p:txBody>
      </p:sp>
    </p:spTree>
    <p:extLst>
      <p:ext uri="{BB962C8B-B14F-4D97-AF65-F5344CB8AC3E}">
        <p14:creationId xmlns:p14="http://schemas.microsoft.com/office/powerpoint/2010/main" val="272603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D452A0-9119-E9BE-E0A3-BDD009F7A655}"/>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311518EF-8A41-0CAE-BAF6-3B1DD8319391}"/>
              </a:ext>
            </a:extLst>
          </p:cNvPr>
          <p:cNvSpPr>
            <a:spLocks noGrp="1"/>
          </p:cNvSpPr>
          <p:nvPr>
            <p:ph idx="1"/>
          </p:nvPr>
        </p:nvSpPr>
        <p:spPr/>
        <p:txBody>
          <a:bodyPr/>
          <a:lstStyle/>
          <a:p>
            <a:endParaRPr lang="en-US"/>
          </a:p>
        </p:txBody>
      </p:sp>
      <p:sp>
        <p:nvSpPr>
          <p:cNvPr id="5" name="Star: 5 Points 4">
            <a:extLst>
              <a:ext uri="{FF2B5EF4-FFF2-40B4-BE49-F238E27FC236}">
                <a16:creationId xmlns:a16="http://schemas.microsoft.com/office/drawing/2014/main" id="{2D44EAAD-06BF-4528-8EC7-CE1227B60BD0}"/>
              </a:ext>
            </a:extLst>
          </p:cNvPr>
          <p:cNvSpPr/>
          <p:nvPr/>
        </p:nvSpPr>
        <p:spPr>
          <a:xfrm>
            <a:off x="5001495" y="3134964"/>
            <a:ext cx="1073791" cy="10809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F0B113C5-30C4-435E-97BE-408F183920BC}"/>
              </a:ext>
            </a:extLst>
          </p:cNvPr>
          <p:cNvSpPr/>
          <p:nvPr/>
        </p:nvSpPr>
        <p:spPr>
          <a:xfrm>
            <a:off x="6756192" y="3134964"/>
            <a:ext cx="1073791" cy="1080938"/>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2CAE498-D965-4C09-9634-1311ADE203CC}"/>
              </a:ext>
            </a:extLst>
          </p:cNvPr>
          <p:cNvCxnSpPr>
            <a:cxnSpLocks/>
          </p:cNvCxnSpPr>
          <p:nvPr/>
        </p:nvCxnSpPr>
        <p:spPr>
          <a:xfrm>
            <a:off x="5538390" y="4260980"/>
            <a:ext cx="1887524" cy="1677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3B57BEE-D477-4CBE-B035-F184F25CCC07}"/>
              </a:ext>
            </a:extLst>
          </p:cNvPr>
          <p:cNvSpPr txBox="1"/>
          <p:nvPr/>
        </p:nvSpPr>
        <p:spPr>
          <a:xfrm>
            <a:off x="6346271" y="4411393"/>
            <a:ext cx="131153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a:t>500 years</a:t>
            </a:r>
          </a:p>
        </p:txBody>
      </p:sp>
      <p:sp>
        <p:nvSpPr>
          <p:cNvPr id="11" name="Rectangle 10">
            <a:extLst>
              <a:ext uri="{FF2B5EF4-FFF2-40B4-BE49-F238E27FC236}">
                <a16:creationId xmlns:a16="http://schemas.microsoft.com/office/drawing/2014/main" id="{297A7BFD-D564-40BF-A8FF-E99A3C2F0546}"/>
              </a:ext>
            </a:extLst>
          </p:cNvPr>
          <p:cNvSpPr/>
          <p:nvPr/>
        </p:nvSpPr>
        <p:spPr>
          <a:xfrm>
            <a:off x="732637" y="2103069"/>
            <a:ext cx="951377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7200"/>
              <a:t>Who is Melchizedek</a:t>
            </a:r>
          </a:p>
          <a:p>
            <a:r>
              <a:rPr lang="en-US" sz="7200"/>
              <a:t>And where does he come from?</a:t>
            </a:r>
          </a:p>
        </p:txBody>
      </p:sp>
    </p:spTree>
    <p:extLst>
      <p:ext uri="{BB962C8B-B14F-4D97-AF65-F5344CB8AC3E}">
        <p14:creationId xmlns:p14="http://schemas.microsoft.com/office/powerpoint/2010/main" val="176035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Hebrews 7:1–2 (NASB95)</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fontScale="85000" lnSpcReduction="10000"/>
          </a:bodyPr>
          <a:lstStyle/>
          <a:p>
            <a:pPr marL="0" indent="0">
              <a:buNone/>
            </a:pPr>
            <a:r>
              <a:rPr lang="en-US" b="1"/>
              <a:t>1</a:t>
            </a:r>
            <a:r>
              <a:rPr lang="en-US"/>
              <a:t> For this Melchizedek, king of Salem, priest of the Most High God, who met Abraham as he was returning from the slaughter of the kings and blessed him, </a:t>
            </a:r>
            <a:r>
              <a:rPr lang="en-US" b="1"/>
              <a:t>2</a:t>
            </a:r>
            <a:r>
              <a:rPr lang="en-US"/>
              <a:t> to whom also Abraham apportioned a tenth part of all the spoils, was first of all, by the translation of his name, king of righteousness, and then also king of Salem, which is king of peace. </a:t>
            </a:r>
          </a:p>
          <a:p>
            <a:pPr marL="0" indent="0">
              <a:buNone/>
            </a:pPr>
            <a:endParaRPr lang="en-US"/>
          </a:p>
        </p:txBody>
      </p:sp>
    </p:spTree>
    <p:extLst>
      <p:ext uri="{BB962C8B-B14F-4D97-AF65-F5344CB8AC3E}">
        <p14:creationId xmlns:p14="http://schemas.microsoft.com/office/powerpoint/2010/main" val="16044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a:t>Hebrews so far</a:t>
            </a:r>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a:bodyPr>
          <a:lstStyle/>
          <a:p>
            <a:r>
              <a:rPr lang="en-US"/>
              <a:t>Jewish background Christians under pressure</a:t>
            </a:r>
          </a:p>
          <a:p>
            <a:r>
              <a:rPr lang="en-US"/>
              <a:t>Chapters 1&amp;2 The Supremacy of Christ</a:t>
            </a:r>
          </a:p>
          <a:p>
            <a:r>
              <a:rPr lang="en-US"/>
              <a:t>Chapters 3&amp;4 Entering God’s rest</a:t>
            </a:r>
          </a:p>
          <a:p>
            <a:pPr marL="0" indent="0">
              <a:buNone/>
            </a:pPr>
            <a:endParaRPr lang="en-US"/>
          </a:p>
        </p:txBody>
      </p:sp>
    </p:spTree>
    <p:extLst>
      <p:ext uri="{BB962C8B-B14F-4D97-AF65-F5344CB8AC3E}">
        <p14:creationId xmlns:p14="http://schemas.microsoft.com/office/powerpoint/2010/main" val="5673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03A7-F3B8-4760-AD81-6E3265E48141}"/>
              </a:ext>
            </a:extLst>
          </p:cNvPr>
          <p:cNvSpPr>
            <a:spLocks noGrp="1"/>
          </p:cNvSpPr>
          <p:nvPr>
            <p:ph type="title"/>
          </p:nvPr>
        </p:nvSpPr>
        <p:spPr/>
        <p:txBody>
          <a:bodyPr/>
          <a:lstStyle/>
          <a:p>
            <a:r>
              <a:rPr lang="en-US"/>
              <a:t>Melchizedek</a:t>
            </a:r>
          </a:p>
        </p:txBody>
      </p:sp>
      <p:sp>
        <p:nvSpPr>
          <p:cNvPr id="3" name="Content Placeholder 2">
            <a:extLst>
              <a:ext uri="{FF2B5EF4-FFF2-40B4-BE49-F238E27FC236}">
                <a16:creationId xmlns:a16="http://schemas.microsoft.com/office/drawing/2014/main" id="{6A082CB7-9815-4A93-AEB7-6E39BA40423A}"/>
              </a:ext>
            </a:extLst>
          </p:cNvPr>
          <p:cNvSpPr>
            <a:spLocks noGrp="1"/>
          </p:cNvSpPr>
          <p:nvPr>
            <p:ph idx="1"/>
          </p:nvPr>
        </p:nvSpPr>
        <p:spPr/>
        <p:txBody>
          <a:bodyPr/>
          <a:lstStyle/>
          <a:p>
            <a:r>
              <a:rPr lang="en-US"/>
              <a:t>Shows up out of nowhere</a:t>
            </a:r>
          </a:p>
          <a:p>
            <a:r>
              <a:rPr lang="en-US"/>
              <a:t>Name means “King of Peace/righteousness”</a:t>
            </a:r>
          </a:p>
          <a:p>
            <a:r>
              <a:rPr lang="en-US"/>
              <a:t>Abraham bows down to him</a:t>
            </a:r>
          </a:p>
          <a:p>
            <a:endParaRPr lang="en-US"/>
          </a:p>
        </p:txBody>
      </p:sp>
    </p:spTree>
    <p:extLst>
      <p:ext uri="{BB962C8B-B14F-4D97-AF65-F5344CB8AC3E}">
        <p14:creationId xmlns:p14="http://schemas.microsoft.com/office/powerpoint/2010/main" val="23859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Hebrews 7:3–7 (NASB95)</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fontScale="70000" lnSpcReduction="20000"/>
          </a:bodyPr>
          <a:lstStyle/>
          <a:p>
            <a:pPr marL="0" indent="0">
              <a:buNone/>
            </a:pPr>
            <a:r>
              <a:rPr lang="en-US" b="1"/>
              <a:t>3</a:t>
            </a:r>
            <a:r>
              <a:rPr lang="en-US"/>
              <a:t> Without father, without mother, without genealogy, having neither beginning of days nor end of life, but made like the Son of God, he remains a priest perpetually. </a:t>
            </a:r>
            <a:r>
              <a:rPr lang="en-US" b="1"/>
              <a:t>4</a:t>
            </a:r>
            <a:r>
              <a:rPr lang="en-US"/>
              <a:t> Now observe how great this man was to whom Abraham, the patriarch, gave a tenth of the choicest spoils. </a:t>
            </a:r>
            <a:r>
              <a:rPr lang="en-US" b="1"/>
              <a:t>5</a:t>
            </a:r>
            <a:r>
              <a:rPr lang="en-US"/>
              <a:t> And those indeed of the sons of Levi who receive the priest’s office have commandment in the Law to collect a tenth from the people, that is, from their brethren, although these are descended from Abraham. </a:t>
            </a:r>
          </a:p>
        </p:txBody>
      </p:sp>
    </p:spTree>
    <p:extLst>
      <p:ext uri="{BB962C8B-B14F-4D97-AF65-F5344CB8AC3E}">
        <p14:creationId xmlns:p14="http://schemas.microsoft.com/office/powerpoint/2010/main" val="202469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Hebrews 7:3–7 (NASB95)</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a:bodyPr>
          <a:lstStyle/>
          <a:p>
            <a:pPr marL="0" indent="0">
              <a:buNone/>
            </a:pPr>
            <a:r>
              <a:rPr lang="en-US" b="1"/>
              <a:t>6</a:t>
            </a:r>
            <a:r>
              <a:rPr lang="en-US"/>
              <a:t> But the one whose genealogy is not traced from them collected a tenth from Abraham and blessed the one who had the promises. </a:t>
            </a:r>
            <a:r>
              <a:rPr lang="en-US" b="1"/>
              <a:t>7</a:t>
            </a:r>
            <a:r>
              <a:rPr lang="en-US"/>
              <a:t> But without any dispute the lesser is blessed by the greater.</a:t>
            </a:r>
          </a:p>
        </p:txBody>
      </p:sp>
    </p:spTree>
    <p:extLst>
      <p:ext uri="{BB962C8B-B14F-4D97-AF65-F5344CB8AC3E}">
        <p14:creationId xmlns:p14="http://schemas.microsoft.com/office/powerpoint/2010/main" val="151593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The Author’s point</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fontScale="92500" lnSpcReduction="20000"/>
          </a:bodyPr>
          <a:lstStyle/>
          <a:p>
            <a:r>
              <a:rPr lang="en-US"/>
              <a:t>There was a priesthood before Levi</a:t>
            </a:r>
          </a:p>
          <a:p>
            <a:r>
              <a:rPr lang="en-US"/>
              <a:t>Levi came from Abraham’s line</a:t>
            </a:r>
          </a:p>
          <a:p>
            <a:r>
              <a:rPr lang="en-US"/>
              <a:t>Abraham was not as great as Melchizedek</a:t>
            </a:r>
          </a:p>
          <a:p>
            <a:r>
              <a:rPr lang="en-US"/>
              <a:t>Melchizedek was a priest.</a:t>
            </a:r>
          </a:p>
          <a:p>
            <a:r>
              <a:rPr lang="en-US"/>
              <a:t>Melchizedek’s priesthood was older and greater than Levi’s priesthood</a:t>
            </a:r>
          </a:p>
        </p:txBody>
      </p:sp>
    </p:spTree>
    <p:extLst>
      <p:ext uri="{BB962C8B-B14F-4D97-AF65-F5344CB8AC3E}">
        <p14:creationId xmlns:p14="http://schemas.microsoft.com/office/powerpoint/2010/main" val="6491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The Author’s point</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a:bodyPr>
          <a:lstStyle/>
          <a:p>
            <a:r>
              <a:rPr lang="en-US"/>
              <a:t>Ps 110 The Messiah would be a priest King</a:t>
            </a:r>
          </a:p>
          <a:p>
            <a:r>
              <a:rPr lang="en-US"/>
              <a:t>From the line of Judah in the order of Melchizedek</a:t>
            </a:r>
          </a:p>
          <a:p>
            <a:r>
              <a:rPr lang="en-US"/>
              <a:t>Jesus is a superior priest from a superior priesthood</a:t>
            </a:r>
          </a:p>
        </p:txBody>
      </p:sp>
    </p:spTree>
    <p:extLst>
      <p:ext uri="{BB962C8B-B14F-4D97-AF65-F5344CB8AC3E}">
        <p14:creationId xmlns:p14="http://schemas.microsoft.com/office/powerpoint/2010/main" val="2834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06E3-13D9-49DE-90D4-B4BC814FD3A7}"/>
              </a:ext>
            </a:extLst>
          </p:cNvPr>
          <p:cNvSpPr>
            <a:spLocks noGrp="1"/>
          </p:cNvSpPr>
          <p:nvPr>
            <p:ph type="title"/>
          </p:nvPr>
        </p:nvSpPr>
        <p:spPr/>
        <p:txBody>
          <a:bodyPr/>
          <a:lstStyle/>
          <a:p>
            <a:r>
              <a:rPr lang="en-US" b="1"/>
              <a:t>Hebrews 7:11–12 (NASB95)</a:t>
            </a:r>
            <a:endParaRPr lang="en-US"/>
          </a:p>
        </p:txBody>
      </p:sp>
      <p:sp>
        <p:nvSpPr>
          <p:cNvPr id="3" name="Content Placeholder 2">
            <a:extLst>
              <a:ext uri="{FF2B5EF4-FFF2-40B4-BE49-F238E27FC236}">
                <a16:creationId xmlns:a16="http://schemas.microsoft.com/office/drawing/2014/main" id="{7A9AA9FB-3003-47EC-AFF1-D094E201A1E2}"/>
              </a:ext>
            </a:extLst>
          </p:cNvPr>
          <p:cNvSpPr>
            <a:spLocks noGrp="1"/>
          </p:cNvSpPr>
          <p:nvPr>
            <p:ph idx="1"/>
          </p:nvPr>
        </p:nvSpPr>
        <p:spPr/>
        <p:txBody>
          <a:bodyPr>
            <a:normAutofit fontScale="85000" lnSpcReduction="10000"/>
          </a:bodyPr>
          <a:lstStyle/>
          <a:p>
            <a:pPr marL="0" indent="0">
              <a:buNone/>
            </a:pPr>
            <a:r>
              <a:rPr lang="en-US" b="1"/>
              <a:t>11</a:t>
            </a:r>
            <a:r>
              <a:rPr lang="en-US"/>
              <a:t> Now if perfection was through the Levitical priesthood (for on the basis of it the people received the Law), what further need was there for another priest to arise according to the order of Melchizedek, and not be designated according to the order of Aaron? </a:t>
            </a:r>
            <a:r>
              <a:rPr lang="en-US" b="1"/>
              <a:t>12</a:t>
            </a:r>
            <a:r>
              <a:rPr lang="en-US"/>
              <a:t> For when the priesthood is changed, of necessity there takes place a change of law also. </a:t>
            </a:r>
          </a:p>
        </p:txBody>
      </p:sp>
    </p:spTree>
    <p:extLst>
      <p:ext uri="{BB962C8B-B14F-4D97-AF65-F5344CB8AC3E}">
        <p14:creationId xmlns:p14="http://schemas.microsoft.com/office/powerpoint/2010/main" val="304121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8344-A15B-496A-9AE5-ED7B8E4D0C0F}"/>
              </a:ext>
            </a:extLst>
          </p:cNvPr>
          <p:cNvSpPr>
            <a:spLocks noGrp="1"/>
          </p:cNvSpPr>
          <p:nvPr>
            <p:ph type="title"/>
          </p:nvPr>
        </p:nvSpPr>
        <p:spPr/>
        <p:txBody>
          <a:bodyPr>
            <a:normAutofit fontScale="90000"/>
          </a:bodyPr>
          <a:lstStyle/>
          <a:p>
            <a:r>
              <a:rPr lang="en-US"/>
              <a:t>A New Priest and a New Covenant</a:t>
            </a:r>
          </a:p>
        </p:txBody>
      </p:sp>
      <p:sp>
        <p:nvSpPr>
          <p:cNvPr id="3" name="Content Placeholder 2">
            <a:extLst>
              <a:ext uri="{FF2B5EF4-FFF2-40B4-BE49-F238E27FC236}">
                <a16:creationId xmlns:a16="http://schemas.microsoft.com/office/drawing/2014/main" id="{F72A2236-BCCA-4908-9AB3-0B63232E9BA7}"/>
              </a:ext>
            </a:extLst>
          </p:cNvPr>
          <p:cNvSpPr>
            <a:spLocks noGrp="1"/>
          </p:cNvSpPr>
          <p:nvPr>
            <p:ph idx="1"/>
          </p:nvPr>
        </p:nvSpPr>
        <p:spPr/>
        <p:txBody>
          <a:bodyPr>
            <a:normAutofit fontScale="92500" lnSpcReduction="20000"/>
          </a:bodyPr>
          <a:lstStyle/>
          <a:p>
            <a:r>
              <a:rPr lang="en-US"/>
              <a:t>The Old Covenant worked through human priests</a:t>
            </a:r>
          </a:p>
          <a:p>
            <a:r>
              <a:rPr lang="en-US"/>
              <a:t>The New Covenant only has one priest</a:t>
            </a:r>
          </a:p>
          <a:p>
            <a:r>
              <a:rPr lang="en-US"/>
              <a:t>The Old was always temporary</a:t>
            </a:r>
          </a:p>
          <a:p>
            <a:r>
              <a:rPr lang="en-US"/>
              <a:t>Ps 110 predicts a new a greater priesthood</a:t>
            </a:r>
          </a:p>
          <a:p>
            <a:r>
              <a:rPr lang="en-US"/>
              <a:t>The Melchizedek priesthood is permanent. God’s eternal plan for how we should relate to Him!</a:t>
            </a:r>
          </a:p>
        </p:txBody>
      </p:sp>
    </p:spTree>
    <p:extLst>
      <p:ext uri="{BB962C8B-B14F-4D97-AF65-F5344CB8AC3E}">
        <p14:creationId xmlns:p14="http://schemas.microsoft.com/office/powerpoint/2010/main" val="38096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17BD-4752-42CF-B624-7C3298E8CBD9}"/>
              </a:ext>
            </a:extLst>
          </p:cNvPr>
          <p:cNvSpPr>
            <a:spLocks noGrp="1"/>
          </p:cNvSpPr>
          <p:nvPr>
            <p:ph type="title"/>
          </p:nvPr>
        </p:nvSpPr>
        <p:spPr/>
        <p:txBody>
          <a:bodyPr/>
          <a:lstStyle/>
          <a:p>
            <a:r>
              <a:rPr lang="en-US" b="1"/>
              <a:t>Hebrews 7:23–25 (NASB95)</a:t>
            </a:r>
            <a:endParaRPr lang="en-US"/>
          </a:p>
        </p:txBody>
      </p:sp>
      <p:sp>
        <p:nvSpPr>
          <p:cNvPr id="3" name="Content Placeholder 2">
            <a:extLst>
              <a:ext uri="{FF2B5EF4-FFF2-40B4-BE49-F238E27FC236}">
                <a16:creationId xmlns:a16="http://schemas.microsoft.com/office/drawing/2014/main" id="{C14C3088-2E20-4623-A2FF-B297B1BF6C4E}"/>
              </a:ext>
            </a:extLst>
          </p:cNvPr>
          <p:cNvSpPr>
            <a:spLocks noGrp="1"/>
          </p:cNvSpPr>
          <p:nvPr>
            <p:ph idx="1"/>
          </p:nvPr>
        </p:nvSpPr>
        <p:spPr/>
        <p:txBody>
          <a:bodyPr>
            <a:normAutofit fontScale="85000" lnSpcReduction="10000"/>
          </a:bodyPr>
          <a:lstStyle/>
          <a:p>
            <a:pPr marL="0" indent="0">
              <a:buNone/>
            </a:pPr>
            <a:r>
              <a:rPr lang="en-US" b="1"/>
              <a:t>23</a:t>
            </a:r>
            <a:r>
              <a:rPr lang="en-US"/>
              <a:t> The former priests, on the one hand, existed in greater numbers because they were prevented by death from continuing, </a:t>
            </a:r>
            <a:r>
              <a:rPr lang="en-US" b="1"/>
              <a:t>24</a:t>
            </a:r>
            <a:r>
              <a:rPr lang="en-US"/>
              <a:t> but Jesus, on the other hand, because He continues forever, holds His priesthood permanently. </a:t>
            </a:r>
            <a:r>
              <a:rPr lang="en-US" b="1"/>
              <a:t>25</a:t>
            </a:r>
            <a:r>
              <a:rPr lang="en-US"/>
              <a:t> Therefore He is able also to save forever those who draw near to God through Him, since He always lives to make intercession for them. </a:t>
            </a:r>
          </a:p>
          <a:p>
            <a:endParaRPr lang="en-US"/>
          </a:p>
        </p:txBody>
      </p:sp>
    </p:spTree>
    <p:extLst>
      <p:ext uri="{BB962C8B-B14F-4D97-AF65-F5344CB8AC3E}">
        <p14:creationId xmlns:p14="http://schemas.microsoft.com/office/powerpoint/2010/main" val="835635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17BD-4752-42CF-B624-7C3298E8CBD9}"/>
              </a:ext>
            </a:extLst>
          </p:cNvPr>
          <p:cNvSpPr>
            <a:spLocks noGrp="1"/>
          </p:cNvSpPr>
          <p:nvPr>
            <p:ph type="title"/>
          </p:nvPr>
        </p:nvSpPr>
        <p:spPr/>
        <p:txBody>
          <a:bodyPr/>
          <a:lstStyle/>
          <a:p>
            <a:r>
              <a:rPr lang="en-US" b="1"/>
              <a:t>Hebrews 7:23–25 (NASB95)</a:t>
            </a:r>
            <a:endParaRPr lang="en-US"/>
          </a:p>
        </p:txBody>
      </p:sp>
      <p:sp>
        <p:nvSpPr>
          <p:cNvPr id="3" name="Content Placeholder 2">
            <a:extLst>
              <a:ext uri="{FF2B5EF4-FFF2-40B4-BE49-F238E27FC236}">
                <a16:creationId xmlns:a16="http://schemas.microsoft.com/office/drawing/2014/main" id="{C14C3088-2E20-4623-A2FF-B297B1BF6C4E}"/>
              </a:ext>
            </a:extLst>
          </p:cNvPr>
          <p:cNvSpPr>
            <a:spLocks noGrp="1"/>
          </p:cNvSpPr>
          <p:nvPr>
            <p:ph idx="1"/>
          </p:nvPr>
        </p:nvSpPr>
        <p:spPr/>
        <p:txBody>
          <a:bodyPr>
            <a:normAutofit fontScale="85000" lnSpcReduction="10000"/>
          </a:bodyPr>
          <a:lstStyle/>
          <a:p>
            <a:pPr marL="0" indent="0">
              <a:buNone/>
            </a:pPr>
            <a:r>
              <a:rPr lang="en-US" b="1"/>
              <a:t>23</a:t>
            </a:r>
            <a:r>
              <a:rPr lang="en-US"/>
              <a:t> The former priests, on the one hand, existed in greater numbers because they were prevented by death from continuing, </a:t>
            </a:r>
            <a:r>
              <a:rPr lang="en-US" b="1"/>
              <a:t>24</a:t>
            </a:r>
            <a:r>
              <a:rPr lang="en-US"/>
              <a:t> but Jesus, on the other hand, because He continues forever, holds His priesthood permanently. </a:t>
            </a:r>
            <a:r>
              <a:rPr lang="en-US" b="1"/>
              <a:t>25</a:t>
            </a:r>
            <a:r>
              <a:rPr lang="en-US"/>
              <a:t> Therefore He is able also to save forever those who draw near to God through Him, since He always lives to make intercession for them. </a:t>
            </a:r>
          </a:p>
          <a:p>
            <a:endParaRPr lang="en-US"/>
          </a:p>
        </p:txBody>
      </p:sp>
      <p:sp>
        <p:nvSpPr>
          <p:cNvPr id="4" name="TextBox 3">
            <a:extLst>
              <a:ext uri="{FF2B5EF4-FFF2-40B4-BE49-F238E27FC236}">
                <a16:creationId xmlns:a16="http://schemas.microsoft.com/office/drawing/2014/main" id="{2EDD1F7C-8F55-4E2D-91C2-9B6C9B4696F9}"/>
              </a:ext>
            </a:extLst>
          </p:cNvPr>
          <p:cNvSpPr txBox="1"/>
          <p:nvPr/>
        </p:nvSpPr>
        <p:spPr>
          <a:xfrm>
            <a:off x="1184945" y="2718033"/>
            <a:ext cx="6541316"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8000"/>
              <a:t>We need an intercessor</a:t>
            </a:r>
          </a:p>
        </p:txBody>
      </p:sp>
    </p:spTree>
    <p:extLst>
      <p:ext uri="{BB962C8B-B14F-4D97-AF65-F5344CB8AC3E}">
        <p14:creationId xmlns:p14="http://schemas.microsoft.com/office/powerpoint/2010/main" val="1626612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1F69-8BDC-4A8A-94B0-6A05724C9DDE}"/>
              </a:ext>
            </a:extLst>
          </p:cNvPr>
          <p:cNvSpPr>
            <a:spLocks noGrp="1"/>
          </p:cNvSpPr>
          <p:nvPr>
            <p:ph type="title"/>
          </p:nvPr>
        </p:nvSpPr>
        <p:spPr/>
        <p:txBody>
          <a:bodyPr/>
          <a:lstStyle/>
          <a:p>
            <a:r>
              <a:rPr lang="en-US" b="1"/>
              <a:t>Isaiah 59:1–2 (NASB95) —</a:t>
            </a:r>
            <a:endParaRPr lang="en-US"/>
          </a:p>
        </p:txBody>
      </p:sp>
      <p:sp>
        <p:nvSpPr>
          <p:cNvPr id="3" name="Content Placeholder 2">
            <a:extLst>
              <a:ext uri="{FF2B5EF4-FFF2-40B4-BE49-F238E27FC236}">
                <a16:creationId xmlns:a16="http://schemas.microsoft.com/office/drawing/2014/main" id="{FF55DF26-580C-40E4-8858-5037553DA962}"/>
              </a:ext>
            </a:extLst>
          </p:cNvPr>
          <p:cNvSpPr>
            <a:spLocks noGrp="1"/>
          </p:cNvSpPr>
          <p:nvPr>
            <p:ph idx="1"/>
          </p:nvPr>
        </p:nvSpPr>
        <p:spPr/>
        <p:txBody>
          <a:bodyPr>
            <a:normAutofit fontScale="92500" lnSpcReduction="10000"/>
          </a:bodyPr>
          <a:lstStyle/>
          <a:p>
            <a:pPr marL="0" indent="0">
              <a:buNone/>
            </a:pPr>
            <a:r>
              <a:rPr lang="en-US" b="1"/>
              <a:t>1</a:t>
            </a:r>
            <a:r>
              <a:rPr lang="en-US"/>
              <a:t> Behold, the </a:t>
            </a:r>
            <a:r>
              <a:rPr lang="en-US" cap="small"/>
              <a:t>Lord’s</a:t>
            </a:r>
            <a:r>
              <a:rPr lang="en-US"/>
              <a:t> hand is not so short That it cannot save; Nor is His ear so dull That it cannot hear. </a:t>
            </a:r>
            <a:r>
              <a:rPr lang="en-US" b="1"/>
              <a:t>2</a:t>
            </a:r>
            <a:r>
              <a:rPr lang="en-US"/>
              <a:t> But your iniquities have made a separation between you and your God, And your sins have hidden His face from you so that He does not hear. </a:t>
            </a:r>
          </a:p>
          <a:p>
            <a:pPr marL="0" indent="0">
              <a:buNone/>
            </a:pPr>
            <a:endParaRPr lang="en-US"/>
          </a:p>
        </p:txBody>
      </p:sp>
    </p:spTree>
    <p:extLst>
      <p:ext uri="{BB962C8B-B14F-4D97-AF65-F5344CB8AC3E}">
        <p14:creationId xmlns:p14="http://schemas.microsoft.com/office/powerpoint/2010/main" val="222426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a:t>Chapters 5-10</a:t>
            </a:r>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a:bodyPr>
          <a:lstStyle/>
          <a:p>
            <a:r>
              <a:rPr lang="en-US"/>
              <a:t>The Supremacy of the New Covenant</a:t>
            </a:r>
          </a:p>
          <a:p>
            <a:pPr lvl="1"/>
            <a:r>
              <a:rPr lang="en-US"/>
              <a:t>The consistency of God’s plan from OT to NT</a:t>
            </a:r>
          </a:p>
          <a:p>
            <a:pPr lvl="1"/>
            <a:r>
              <a:rPr lang="en-US"/>
              <a:t>How do they fit together?</a:t>
            </a:r>
          </a:p>
          <a:p>
            <a:pPr marL="0" indent="0">
              <a:buNone/>
            </a:pPr>
            <a:endParaRPr lang="en-US"/>
          </a:p>
        </p:txBody>
      </p:sp>
    </p:spTree>
    <p:extLst>
      <p:ext uri="{BB962C8B-B14F-4D97-AF65-F5344CB8AC3E}">
        <p14:creationId xmlns:p14="http://schemas.microsoft.com/office/powerpoint/2010/main" val="416822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689F-DF39-4885-9A82-1BA38A0BE24F}"/>
              </a:ext>
            </a:extLst>
          </p:cNvPr>
          <p:cNvSpPr>
            <a:spLocks noGrp="1"/>
          </p:cNvSpPr>
          <p:nvPr>
            <p:ph type="title"/>
          </p:nvPr>
        </p:nvSpPr>
        <p:spPr/>
        <p:txBody>
          <a:bodyPr/>
          <a:lstStyle/>
          <a:p>
            <a:r>
              <a:rPr lang="en-US" b="1"/>
              <a:t>1 Timothy 2:3–6 (NASB95) </a:t>
            </a:r>
            <a:endParaRPr lang="en-US"/>
          </a:p>
        </p:txBody>
      </p:sp>
      <p:sp>
        <p:nvSpPr>
          <p:cNvPr id="3" name="Content Placeholder 2">
            <a:extLst>
              <a:ext uri="{FF2B5EF4-FFF2-40B4-BE49-F238E27FC236}">
                <a16:creationId xmlns:a16="http://schemas.microsoft.com/office/drawing/2014/main" id="{3A240353-DA79-4EF4-B908-A15C2034554F}"/>
              </a:ext>
            </a:extLst>
          </p:cNvPr>
          <p:cNvSpPr>
            <a:spLocks noGrp="1"/>
          </p:cNvSpPr>
          <p:nvPr>
            <p:ph idx="1"/>
          </p:nvPr>
        </p:nvSpPr>
        <p:spPr/>
        <p:txBody>
          <a:bodyPr>
            <a:normAutofit fontScale="92500" lnSpcReduction="20000"/>
          </a:bodyPr>
          <a:lstStyle/>
          <a:p>
            <a:pPr marL="0" indent="0">
              <a:buNone/>
            </a:pPr>
            <a:r>
              <a:rPr lang="en-US" b="1"/>
              <a:t>3</a:t>
            </a:r>
            <a:r>
              <a:rPr lang="en-US"/>
              <a:t> This is good and acceptable in the sight of God our Savior, </a:t>
            </a:r>
            <a:r>
              <a:rPr lang="en-US" b="1"/>
              <a:t>4</a:t>
            </a:r>
            <a:r>
              <a:rPr lang="en-US"/>
              <a:t> who desires all men to be saved and to come to the knowledge of the truth. </a:t>
            </a:r>
            <a:r>
              <a:rPr lang="en-US" b="1"/>
              <a:t>5</a:t>
            </a:r>
            <a:r>
              <a:rPr lang="en-US"/>
              <a:t> For there is one God, and one mediator also between God and men, the man Christ Jesus, </a:t>
            </a:r>
            <a:r>
              <a:rPr lang="en-US" b="1"/>
              <a:t>6</a:t>
            </a:r>
            <a:r>
              <a:rPr lang="en-US"/>
              <a:t> who gave Himself as a ransom for all, the testimony given at the proper time. </a:t>
            </a:r>
          </a:p>
          <a:p>
            <a:endParaRPr lang="en-US"/>
          </a:p>
        </p:txBody>
      </p:sp>
    </p:spTree>
    <p:extLst>
      <p:ext uri="{BB962C8B-B14F-4D97-AF65-F5344CB8AC3E}">
        <p14:creationId xmlns:p14="http://schemas.microsoft.com/office/powerpoint/2010/main" val="658356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BB7D-A06C-4A4F-9474-163DB39BAE68}"/>
              </a:ext>
            </a:extLst>
          </p:cNvPr>
          <p:cNvSpPr>
            <a:spLocks noGrp="1"/>
          </p:cNvSpPr>
          <p:nvPr>
            <p:ph type="title"/>
          </p:nvPr>
        </p:nvSpPr>
        <p:spPr/>
        <p:txBody>
          <a:bodyPr>
            <a:normAutofit/>
          </a:bodyPr>
          <a:lstStyle/>
          <a:p>
            <a:r>
              <a:rPr lang="en-US"/>
              <a:t>How to deal with God</a:t>
            </a:r>
          </a:p>
        </p:txBody>
      </p:sp>
      <p:sp>
        <p:nvSpPr>
          <p:cNvPr id="3" name="Content Placeholder 2">
            <a:extLst>
              <a:ext uri="{FF2B5EF4-FFF2-40B4-BE49-F238E27FC236}">
                <a16:creationId xmlns:a16="http://schemas.microsoft.com/office/drawing/2014/main" id="{8BEFDD18-AF7E-4BEE-910D-E077E46C2969}"/>
              </a:ext>
            </a:extLst>
          </p:cNvPr>
          <p:cNvSpPr>
            <a:spLocks noGrp="1"/>
          </p:cNvSpPr>
          <p:nvPr>
            <p:ph idx="1"/>
          </p:nvPr>
        </p:nvSpPr>
        <p:spPr/>
        <p:txBody>
          <a:bodyPr>
            <a:normAutofit fontScale="92500" lnSpcReduction="20000"/>
          </a:bodyPr>
          <a:lstStyle/>
          <a:p>
            <a:pPr>
              <a:spcBef>
                <a:spcPct val="5000"/>
              </a:spcBef>
              <a:defRPr/>
            </a:pPr>
            <a:r>
              <a:rPr lang="en-US"/>
              <a:t>Ignore Him</a:t>
            </a:r>
          </a:p>
          <a:p>
            <a:pPr lvl="1">
              <a:spcBef>
                <a:spcPct val="5000"/>
              </a:spcBef>
              <a:defRPr/>
            </a:pPr>
            <a:r>
              <a:rPr lang="en-US"/>
              <a:t>He will not ignore us</a:t>
            </a:r>
          </a:p>
          <a:p>
            <a:pPr>
              <a:spcBef>
                <a:spcPct val="5000"/>
              </a:spcBef>
              <a:defRPr/>
            </a:pPr>
            <a:r>
              <a:rPr lang="en-US"/>
              <a:t>Try to impress Him with your good deeds</a:t>
            </a:r>
          </a:p>
          <a:p>
            <a:pPr lvl="1">
              <a:spcBef>
                <a:spcPct val="5000"/>
              </a:spcBef>
              <a:defRPr/>
            </a:pPr>
            <a:r>
              <a:rPr lang="en-US"/>
              <a:t>The standard is perfection!</a:t>
            </a:r>
          </a:p>
          <a:p>
            <a:pPr lvl="1">
              <a:spcBef>
                <a:spcPct val="5000"/>
              </a:spcBef>
              <a:defRPr/>
            </a:pPr>
            <a:r>
              <a:rPr lang="en-US"/>
              <a:t>Good deeds don’t wipe out bad deeds</a:t>
            </a:r>
          </a:p>
          <a:p>
            <a:pPr>
              <a:spcBef>
                <a:spcPct val="5000"/>
              </a:spcBef>
              <a:defRPr/>
            </a:pPr>
            <a:r>
              <a:rPr lang="en-US"/>
              <a:t>Go to a human intercessor</a:t>
            </a:r>
          </a:p>
          <a:p>
            <a:pPr lvl="1">
              <a:spcBef>
                <a:spcPct val="5000"/>
              </a:spcBef>
              <a:defRPr/>
            </a:pPr>
            <a:r>
              <a:rPr lang="en-US"/>
              <a:t>They are just as flawed as we are</a:t>
            </a:r>
          </a:p>
          <a:p>
            <a:pPr marL="0" indent="0">
              <a:buNone/>
            </a:pPr>
            <a:endParaRPr lang="en-US"/>
          </a:p>
        </p:txBody>
      </p:sp>
    </p:spTree>
    <p:extLst>
      <p:ext uri="{BB962C8B-B14F-4D97-AF65-F5344CB8AC3E}">
        <p14:creationId xmlns:p14="http://schemas.microsoft.com/office/powerpoint/2010/main" val="32417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BB7D-A06C-4A4F-9474-163DB39BAE68}"/>
              </a:ext>
            </a:extLst>
          </p:cNvPr>
          <p:cNvSpPr>
            <a:spLocks noGrp="1"/>
          </p:cNvSpPr>
          <p:nvPr>
            <p:ph type="title"/>
          </p:nvPr>
        </p:nvSpPr>
        <p:spPr/>
        <p:txBody>
          <a:bodyPr>
            <a:normAutofit/>
          </a:bodyPr>
          <a:lstStyle/>
          <a:p>
            <a:r>
              <a:rPr lang="en-US"/>
              <a:t>How to deal with God</a:t>
            </a:r>
          </a:p>
        </p:txBody>
      </p:sp>
      <p:sp>
        <p:nvSpPr>
          <p:cNvPr id="3" name="Content Placeholder 2">
            <a:extLst>
              <a:ext uri="{FF2B5EF4-FFF2-40B4-BE49-F238E27FC236}">
                <a16:creationId xmlns:a16="http://schemas.microsoft.com/office/drawing/2014/main" id="{8BEFDD18-AF7E-4BEE-910D-E077E46C2969}"/>
              </a:ext>
            </a:extLst>
          </p:cNvPr>
          <p:cNvSpPr>
            <a:spLocks noGrp="1"/>
          </p:cNvSpPr>
          <p:nvPr>
            <p:ph idx="1"/>
          </p:nvPr>
        </p:nvSpPr>
        <p:spPr/>
        <p:txBody>
          <a:bodyPr/>
          <a:lstStyle/>
          <a:p>
            <a:pPr>
              <a:spcBef>
                <a:spcPct val="5000"/>
              </a:spcBef>
              <a:defRPr/>
            </a:pPr>
            <a:r>
              <a:rPr lang="en-US"/>
              <a:t>Accept Jesus as your intercessor</a:t>
            </a:r>
          </a:p>
          <a:p>
            <a:pPr marL="0" indent="0">
              <a:buNone/>
            </a:pPr>
            <a:endParaRPr lang="en-US"/>
          </a:p>
        </p:txBody>
      </p:sp>
    </p:spTree>
    <p:extLst>
      <p:ext uri="{BB962C8B-B14F-4D97-AF65-F5344CB8AC3E}">
        <p14:creationId xmlns:p14="http://schemas.microsoft.com/office/powerpoint/2010/main" val="3344819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2C91-A3EB-49E4-B411-4C2B7E8719B6}"/>
              </a:ext>
            </a:extLst>
          </p:cNvPr>
          <p:cNvSpPr>
            <a:spLocks noGrp="1"/>
          </p:cNvSpPr>
          <p:nvPr>
            <p:ph type="title"/>
          </p:nvPr>
        </p:nvSpPr>
        <p:spPr/>
        <p:txBody>
          <a:bodyPr/>
          <a:lstStyle/>
          <a:p>
            <a:r>
              <a:rPr lang="en-US"/>
              <a:t>The Reliability of Scripture</a:t>
            </a:r>
          </a:p>
        </p:txBody>
      </p:sp>
      <p:sp>
        <p:nvSpPr>
          <p:cNvPr id="3" name="Content Placeholder 2">
            <a:extLst>
              <a:ext uri="{FF2B5EF4-FFF2-40B4-BE49-F238E27FC236}">
                <a16:creationId xmlns:a16="http://schemas.microsoft.com/office/drawing/2014/main" id="{E5E7FE86-7688-4CE6-A94E-64A1E0D4CA03}"/>
              </a:ext>
            </a:extLst>
          </p:cNvPr>
          <p:cNvSpPr>
            <a:spLocks noGrp="1"/>
          </p:cNvSpPr>
          <p:nvPr>
            <p:ph idx="1"/>
          </p:nvPr>
        </p:nvSpPr>
        <p:spPr/>
        <p:txBody>
          <a:bodyPr>
            <a:normAutofit fontScale="92500" lnSpcReduction="20000"/>
          </a:bodyPr>
          <a:lstStyle/>
          <a:p>
            <a:r>
              <a:rPr lang="en-US"/>
              <a:t>Scripture is consistent with itself</a:t>
            </a:r>
          </a:p>
          <a:p>
            <a:r>
              <a:rPr lang="en-US"/>
              <a:t>It takes pieces written by 40 different authors over 1500 years, and knits them together perfectly.</a:t>
            </a:r>
          </a:p>
          <a:p>
            <a:r>
              <a:rPr lang="en-US"/>
              <a:t>There is great evidence here of a great mind that spans generations of human witnesses</a:t>
            </a:r>
          </a:p>
          <a:p>
            <a:pPr marL="0" indent="0">
              <a:buNone/>
            </a:pPr>
            <a:endParaRPr lang="en-US"/>
          </a:p>
        </p:txBody>
      </p:sp>
    </p:spTree>
    <p:extLst>
      <p:ext uri="{BB962C8B-B14F-4D97-AF65-F5344CB8AC3E}">
        <p14:creationId xmlns:p14="http://schemas.microsoft.com/office/powerpoint/2010/main" val="51129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EB23-EA1E-4113-B4EF-AB7F4BF4823D}"/>
              </a:ext>
            </a:extLst>
          </p:cNvPr>
          <p:cNvSpPr>
            <a:spLocks noGrp="1"/>
          </p:cNvSpPr>
          <p:nvPr>
            <p:ph type="title"/>
          </p:nvPr>
        </p:nvSpPr>
        <p:spPr/>
        <p:txBody>
          <a:bodyPr/>
          <a:lstStyle/>
          <a:p>
            <a:r>
              <a:rPr lang="en-US"/>
              <a:t>Pastors are not intermediaries</a:t>
            </a:r>
          </a:p>
        </p:txBody>
      </p:sp>
      <p:sp>
        <p:nvSpPr>
          <p:cNvPr id="3" name="Content Placeholder 2">
            <a:extLst>
              <a:ext uri="{FF2B5EF4-FFF2-40B4-BE49-F238E27FC236}">
                <a16:creationId xmlns:a16="http://schemas.microsoft.com/office/drawing/2014/main" id="{F1DFA4B4-E83E-4627-87E9-FAD69C22A760}"/>
              </a:ext>
            </a:extLst>
          </p:cNvPr>
          <p:cNvSpPr>
            <a:spLocks noGrp="1"/>
          </p:cNvSpPr>
          <p:nvPr>
            <p:ph idx="1"/>
          </p:nvPr>
        </p:nvSpPr>
        <p:spPr/>
        <p:txBody>
          <a:bodyPr/>
          <a:lstStyle/>
          <a:p>
            <a:r>
              <a:rPr lang="en-US"/>
              <a:t>They should not be put on pedestals</a:t>
            </a:r>
          </a:p>
          <a:p>
            <a:r>
              <a:rPr lang="en-US"/>
              <a:t>They are shepherds and servants</a:t>
            </a:r>
          </a:p>
          <a:p>
            <a:r>
              <a:rPr lang="en-US"/>
              <a:t>They do not have more pull with God</a:t>
            </a:r>
          </a:p>
          <a:p>
            <a:r>
              <a:rPr lang="en-US"/>
              <a:t>At best they should serve as examples of what everyone can do.</a:t>
            </a:r>
          </a:p>
        </p:txBody>
      </p:sp>
    </p:spTree>
    <p:extLst>
      <p:ext uri="{BB962C8B-B14F-4D97-AF65-F5344CB8AC3E}">
        <p14:creationId xmlns:p14="http://schemas.microsoft.com/office/powerpoint/2010/main" val="296025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b="1"/>
              <a:t>Hebrews 4:14–16 (NASB95)</a:t>
            </a:r>
            <a:endParaRPr lang="en-US"/>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77500" lnSpcReduction="20000"/>
          </a:bodyPr>
          <a:lstStyle/>
          <a:p>
            <a:pPr marL="0" indent="0">
              <a:buNone/>
            </a:pPr>
            <a:r>
              <a:rPr lang="en-US" b="1"/>
              <a:t>14</a:t>
            </a:r>
            <a:r>
              <a:rPr lang="en-US"/>
              <a:t> Therefore, since we have a great high priest who has passed through the heavens, Jesus the Son of God, let us hold fast our confession. </a:t>
            </a:r>
            <a:r>
              <a:rPr lang="en-US" b="1"/>
              <a:t>15</a:t>
            </a:r>
            <a:r>
              <a:rPr lang="en-US"/>
              <a:t> For we do not have a high priest who cannot sympathize with our weaknesses, but One who has been tempted in all things as we are, yet without sin. </a:t>
            </a:r>
            <a:r>
              <a:rPr lang="en-US" b="1"/>
              <a:t>16</a:t>
            </a:r>
            <a:r>
              <a:rPr lang="en-US"/>
              <a:t> Therefore let us draw near with confidence to the throne of grace, so that we may receive mercy and find grace to help in time of need. </a:t>
            </a:r>
          </a:p>
        </p:txBody>
      </p:sp>
    </p:spTree>
    <p:extLst>
      <p:ext uri="{BB962C8B-B14F-4D97-AF65-F5344CB8AC3E}">
        <p14:creationId xmlns:p14="http://schemas.microsoft.com/office/powerpoint/2010/main" val="333519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b="1"/>
              <a:t>Hebrews 4:14–16 (NASB95)</a:t>
            </a:r>
            <a:endParaRPr lang="en-US"/>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fontScale="77500" lnSpcReduction="20000"/>
          </a:bodyPr>
          <a:lstStyle/>
          <a:p>
            <a:pPr marL="0" indent="0">
              <a:buNone/>
            </a:pPr>
            <a:r>
              <a:rPr lang="en-US" b="1"/>
              <a:t>14</a:t>
            </a:r>
            <a:r>
              <a:rPr lang="en-US"/>
              <a:t> Therefore, since we have a great high priest who has passed through the heavens, Jesus the Son of God, let us hold fast our confession. </a:t>
            </a:r>
            <a:r>
              <a:rPr lang="en-US" b="1"/>
              <a:t>15</a:t>
            </a:r>
            <a:r>
              <a:rPr lang="en-US"/>
              <a:t> For we do not have a high priest who cannot sympathize with our weaknesses, but One who has been tempted in all things as we are, yet without sin. </a:t>
            </a:r>
            <a:r>
              <a:rPr lang="en-US" b="1"/>
              <a:t>16</a:t>
            </a:r>
            <a:r>
              <a:rPr lang="en-US"/>
              <a:t> Therefore let us draw near with confidence to the throne of grace, so that we may receive mercy and find grace to help in time of need. </a:t>
            </a:r>
          </a:p>
        </p:txBody>
      </p:sp>
      <p:sp>
        <p:nvSpPr>
          <p:cNvPr id="4" name="TextBox 3">
            <a:extLst>
              <a:ext uri="{FF2B5EF4-FFF2-40B4-BE49-F238E27FC236}">
                <a16:creationId xmlns:a16="http://schemas.microsoft.com/office/drawing/2014/main" id="{4B54B6B2-6C71-49DF-88AC-42E2EACE21F7}"/>
              </a:ext>
            </a:extLst>
          </p:cNvPr>
          <p:cNvSpPr txBox="1"/>
          <p:nvPr/>
        </p:nvSpPr>
        <p:spPr>
          <a:xfrm>
            <a:off x="478172" y="3331812"/>
            <a:ext cx="10192624"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8000"/>
              <a:t>What is a High Priest?</a:t>
            </a:r>
          </a:p>
        </p:txBody>
      </p:sp>
    </p:spTree>
    <p:extLst>
      <p:ext uri="{BB962C8B-B14F-4D97-AF65-F5344CB8AC3E}">
        <p14:creationId xmlns:p14="http://schemas.microsoft.com/office/powerpoint/2010/main" val="336982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524C-6727-40B9-92F8-DEF6D8766BDB}"/>
              </a:ext>
            </a:extLst>
          </p:cNvPr>
          <p:cNvSpPr>
            <a:spLocks noGrp="1"/>
          </p:cNvSpPr>
          <p:nvPr>
            <p:ph type="title"/>
          </p:nvPr>
        </p:nvSpPr>
        <p:spPr/>
        <p:txBody>
          <a:bodyPr/>
          <a:lstStyle/>
          <a:p>
            <a:r>
              <a:rPr lang="en-US"/>
              <a:t>Jewish History</a:t>
            </a:r>
          </a:p>
        </p:txBody>
      </p:sp>
      <p:sp>
        <p:nvSpPr>
          <p:cNvPr id="7" name="Content Placeholder 6">
            <a:extLst>
              <a:ext uri="{FF2B5EF4-FFF2-40B4-BE49-F238E27FC236}">
                <a16:creationId xmlns:a16="http://schemas.microsoft.com/office/drawing/2014/main" id="{28278C7C-3817-9C2A-D55A-0E543BB57F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5896268-095B-486B-96EC-99F8E152714E}"/>
              </a:ext>
            </a:extLst>
          </p:cNvPr>
          <p:cNvPicPr>
            <a:picLocks noChangeAspect="1"/>
          </p:cNvPicPr>
          <p:nvPr/>
        </p:nvPicPr>
        <p:blipFill>
          <a:blip r:embed="rId2"/>
          <a:stretch>
            <a:fillRect/>
          </a:stretch>
        </p:blipFill>
        <p:spPr>
          <a:xfrm>
            <a:off x="4395815" y="788095"/>
            <a:ext cx="2189543" cy="3246563"/>
          </a:xfrm>
          <a:prstGeom prst="rect">
            <a:avLst/>
          </a:prstGeom>
        </p:spPr>
      </p:pic>
      <p:sp>
        <p:nvSpPr>
          <p:cNvPr id="6" name="Rectangle 5">
            <a:extLst>
              <a:ext uri="{FF2B5EF4-FFF2-40B4-BE49-F238E27FC236}">
                <a16:creationId xmlns:a16="http://schemas.microsoft.com/office/drawing/2014/main" id="{5B5470B9-B46C-4D93-8839-0F5EBAFF8C2A}"/>
              </a:ext>
            </a:extLst>
          </p:cNvPr>
          <p:cNvSpPr/>
          <p:nvPr/>
        </p:nvSpPr>
        <p:spPr>
          <a:xfrm>
            <a:off x="100040" y="788095"/>
            <a:ext cx="9055182" cy="393998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4400" b="1">
                <a:latin typeface="Calibri" panose="020F0502020204030204" pitchFamily="34" charset="0"/>
              </a:rPr>
              <a:t>Genesis 49:10 (NASB95) — 10</a:t>
            </a:r>
            <a:r>
              <a:rPr lang="en-US" sz="4400">
                <a:latin typeface="Calibri" panose="020F0502020204030204" pitchFamily="34" charset="0"/>
              </a:rPr>
              <a:t> “The scepter shall not depart from Judah, Nor the ruler’s staff from between his feet, Until Shiloh comes, And to him shall be the obedience of the peoples. </a:t>
            </a:r>
            <a:endParaRPr lang="en-US" sz="4400">
              <a:effectLst/>
              <a:latin typeface="Calibri" panose="020F0502020204030204" pitchFamily="34" charset="0"/>
            </a:endParaRPr>
          </a:p>
        </p:txBody>
      </p:sp>
    </p:spTree>
    <p:extLst>
      <p:ext uri="{BB962C8B-B14F-4D97-AF65-F5344CB8AC3E}">
        <p14:creationId xmlns:p14="http://schemas.microsoft.com/office/powerpoint/2010/main" val="183363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524C-6727-40B9-92F8-DEF6D8766BDB}"/>
              </a:ext>
            </a:extLst>
          </p:cNvPr>
          <p:cNvSpPr>
            <a:spLocks noGrp="1"/>
          </p:cNvSpPr>
          <p:nvPr>
            <p:ph type="title"/>
          </p:nvPr>
        </p:nvSpPr>
        <p:spPr/>
        <p:txBody>
          <a:bodyPr/>
          <a:lstStyle/>
          <a:p>
            <a:r>
              <a:rPr lang="en-US"/>
              <a:t>Jewish History</a:t>
            </a:r>
          </a:p>
        </p:txBody>
      </p:sp>
      <p:sp>
        <p:nvSpPr>
          <p:cNvPr id="7" name="Content Placeholder 6">
            <a:extLst>
              <a:ext uri="{FF2B5EF4-FFF2-40B4-BE49-F238E27FC236}">
                <a16:creationId xmlns:a16="http://schemas.microsoft.com/office/drawing/2014/main" id="{3AF4A7FA-3E8D-5643-1028-FA71D3828AE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5896268-095B-486B-96EC-99F8E152714E}"/>
              </a:ext>
            </a:extLst>
          </p:cNvPr>
          <p:cNvPicPr>
            <a:picLocks noChangeAspect="1"/>
          </p:cNvPicPr>
          <p:nvPr/>
        </p:nvPicPr>
        <p:blipFill>
          <a:blip r:embed="rId2"/>
          <a:stretch>
            <a:fillRect/>
          </a:stretch>
        </p:blipFill>
        <p:spPr>
          <a:xfrm>
            <a:off x="4395815" y="788095"/>
            <a:ext cx="2189543" cy="3246563"/>
          </a:xfrm>
          <a:prstGeom prst="rect">
            <a:avLst/>
          </a:prstGeom>
        </p:spPr>
      </p:pic>
      <p:sp>
        <p:nvSpPr>
          <p:cNvPr id="6" name="Rectangle 5">
            <a:extLst>
              <a:ext uri="{FF2B5EF4-FFF2-40B4-BE49-F238E27FC236}">
                <a16:creationId xmlns:a16="http://schemas.microsoft.com/office/drawing/2014/main" id="{5B5470B9-B46C-4D93-8839-0F5EBAFF8C2A}"/>
              </a:ext>
            </a:extLst>
          </p:cNvPr>
          <p:cNvSpPr/>
          <p:nvPr/>
        </p:nvSpPr>
        <p:spPr>
          <a:xfrm>
            <a:off x="100040" y="788095"/>
            <a:ext cx="9055182" cy="56323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600" b="1"/>
              <a:t>Numbers 3:6–8 (NASB95) — 6</a:t>
            </a:r>
            <a:r>
              <a:rPr lang="en-US" sz="3600"/>
              <a:t> “Bring the tribe of Levi near and set them before Aaron the priest, that they may serve him. </a:t>
            </a:r>
            <a:r>
              <a:rPr lang="en-US" sz="3600" b="1"/>
              <a:t>7</a:t>
            </a:r>
            <a:r>
              <a:rPr lang="en-US" sz="3600"/>
              <a:t> “They shall perform the duties for him and for the whole congregation before the tent of meeting, to do the service of the tabernacle. </a:t>
            </a:r>
            <a:r>
              <a:rPr lang="en-US" sz="3600" b="1"/>
              <a:t>8</a:t>
            </a:r>
            <a:r>
              <a:rPr lang="en-US" sz="3600"/>
              <a:t> “They shall also keep all the furnishings of the tent of meeting, along with the duties of the sons of Israel, to do the service of the tabernacle. </a:t>
            </a:r>
          </a:p>
        </p:txBody>
      </p:sp>
    </p:spTree>
    <p:extLst>
      <p:ext uri="{BB962C8B-B14F-4D97-AF65-F5344CB8AC3E}">
        <p14:creationId xmlns:p14="http://schemas.microsoft.com/office/powerpoint/2010/main" val="137284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47B1-ACD0-48FC-880B-D215ED27A4DE}"/>
              </a:ext>
            </a:extLst>
          </p:cNvPr>
          <p:cNvSpPr>
            <a:spLocks noGrp="1"/>
          </p:cNvSpPr>
          <p:nvPr>
            <p:ph type="title"/>
          </p:nvPr>
        </p:nvSpPr>
        <p:spPr/>
        <p:txBody>
          <a:bodyPr/>
          <a:lstStyle/>
          <a:p>
            <a:r>
              <a:rPr lang="en-US"/>
              <a:t>Priest</a:t>
            </a:r>
          </a:p>
        </p:txBody>
      </p:sp>
      <p:sp>
        <p:nvSpPr>
          <p:cNvPr id="3" name="Content Placeholder 2">
            <a:extLst>
              <a:ext uri="{FF2B5EF4-FFF2-40B4-BE49-F238E27FC236}">
                <a16:creationId xmlns:a16="http://schemas.microsoft.com/office/drawing/2014/main" id="{17388A21-5527-4FE0-997E-5B471533078C}"/>
              </a:ext>
            </a:extLst>
          </p:cNvPr>
          <p:cNvSpPr>
            <a:spLocks noGrp="1"/>
          </p:cNvSpPr>
          <p:nvPr>
            <p:ph idx="1"/>
          </p:nvPr>
        </p:nvSpPr>
        <p:spPr/>
        <p:txBody>
          <a:bodyPr/>
          <a:lstStyle/>
          <a:p>
            <a:r>
              <a:rPr lang="en-US"/>
              <a:t>Someone to go to God for the people</a:t>
            </a:r>
          </a:p>
          <a:p>
            <a:r>
              <a:rPr lang="en-US"/>
              <a:t>An intermediary </a:t>
            </a:r>
          </a:p>
        </p:txBody>
      </p:sp>
    </p:spTree>
    <p:extLst>
      <p:ext uri="{BB962C8B-B14F-4D97-AF65-F5344CB8AC3E}">
        <p14:creationId xmlns:p14="http://schemas.microsoft.com/office/powerpoint/2010/main" val="21431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A031A-D79C-496B-A616-B5E7D974FAAF}"/>
              </a:ext>
            </a:extLst>
          </p:cNvPr>
          <p:cNvSpPr>
            <a:spLocks noGrp="1"/>
          </p:cNvSpPr>
          <p:nvPr>
            <p:ph type="title"/>
          </p:nvPr>
        </p:nvSpPr>
        <p:spPr/>
        <p:txBody>
          <a:bodyPr/>
          <a:lstStyle/>
          <a:p>
            <a:r>
              <a:rPr lang="en-US"/>
              <a:t>So what is a “High Priest”?</a:t>
            </a:r>
          </a:p>
        </p:txBody>
      </p:sp>
      <p:sp>
        <p:nvSpPr>
          <p:cNvPr id="3" name="Content Placeholder 2">
            <a:extLst>
              <a:ext uri="{FF2B5EF4-FFF2-40B4-BE49-F238E27FC236}">
                <a16:creationId xmlns:a16="http://schemas.microsoft.com/office/drawing/2014/main" id="{01B13826-7358-4FFF-AF34-EE5D19F4A4AD}"/>
              </a:ext>
            </a:extLst>
          </p:cNvPr>
          <p:cNvSpPr>
            <a:spLocks noGrp="1"/>
          </p:cNvSpPr>
          <p:nvPr>
            <p:ph idx="1"/>
          </p:nvPr>
        </p:nvSpPr>
        <p:spPr/>
        <p:txBody>
          <a:bodyPr>
            <a:normAutofit/>
          </a:bodyPr>
          <a:lstStyle/>
          <a:p>
            <a:r>
              <a:rPr lang="en-US"/>
              <a:t>Chosen among the priests </a:t>
            </a:r>
          </a:p>
          <a:p>
            <a:r>
              <a:rPr lang="en-US"/>
              <a:t>Represent all of Israel</a:t>
            </a:r>
          </a:p>
          <a:p>
            <a:r>
              <a:rPr lang="en-US"/>
              <a:t>Play an important role in the sacrificial system</a:t>
            </a:r>
          </a:p>
        </p:txBody>
      </p:sp>
    </p:spTree>
    <p:extLst>
      <p:ext uri="{BB962C8B-B14F-4D97-AF65-F5344CB8AC3E}">
        <p14:creationId xmlns:p14="http://schemas.microsoft.com/office/powerpoint/2010/main" val="26012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hn2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0530C1E6-F8D8-4B61-A478-76B233D9ABC6}"/>
    </a:ext>
  </a:extLst>
</a:theme>
</file>

<file path=ppt/theme/theme4.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9ADF8B05-EAE8-4921-A314-FA6A15E56CEC}" vid="{586AD5A8-CAD1-4A83-A9F4-732EBC0F50B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john20-1</Template>
  <TotalTime>3</TotalTime>
  <Words>1808</Words>
  <Application>Microsoft Office PowerPoint</Application>
  <PresentationFormat>Widescreen</PresentationFormat>
  <Paragraphs>115</Paragraphs>
  <Slides>34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34</vt:i4>
      </vt:variant>
    </vt:vector>
  </HeadingPairs>
  <TitlesOfParts>
    <vt:vector size="42" baseType="lpstr">
      <vt:lpstr>Arial</vt:lpstr>
      <vt:lpstr>Calibri</vt:lpstr>
      <vt:lpstr>Lao UI</vt:lpstr>
      <vt:lpstr>Tw Cen MT</vt:lpstr>
      <vt:lpstr>john20-1</vt:lpstr>
      <vt:lpstr>1_Office Theme</vt:lpstr>
      <vt:lpstr>Dwell-Theme</vt:lpstr>
      <vt:lpstr>Dwell-Light-Theme</vt:lpstr>
      <vt:lpstr>Hebrews 5&amp;7</vt:lpstr>
      <vt:lpstr>Hebrews so far</vt:lpstr>
      <vt:lpstr>Chapters 5-10</vt:lpstr>
      <vt:lpstr>Hebrews 4:14–16 (NASB95)</vt:lpstr>
      <vt:lpstr>Hebrews 4:14–16 (NASB95)</vt:lpstr>
      <vt:lpstr>Jewish History</vt:lpstr>
      <vt:lpstr>Jewish History</vt:lpstr>
      <vt:lpstr>Priest</vt:lpstr>
      <vt:lpstr>So what is a “High Priest”?</vt:lpstr>
      <vt:lpstr>Hebrews 5:1–3 (NASB95)</vt:lpstr>
      <vt:lpstr>Hebrews 5:4–6 (NASB95)</vt:lpstr>
      <vt:lpstr>So what is a “High Priest”?</vt:lpstr>
      <vt:lpstr>Hebrew Law</vt:lpstr>
      <vt:lpstr>Psalm 110:1–4 (NASB95)</vt:lpstr>
      <vt:lpstr>Hebrew Law</vt:lpstr>
      <vt:lpstr>The Ramifications</vt:lpstr>
      <vt:lpstr>Genesis 14:17–20 (NASB95) —</vt:lpstr>
      <vt:lpstr>PowerPoint Presentation</vt:lpstr>
      <vt:lpstr>Hebrews 7:1–2 (NASB95)</vt:lpstr>
      <vt:lpstr>Melchizedek</vt:lpstr>
      <vt:lpstr>Hebrews 7:3–7 (NASB95)</vt:lpstr>
      <vt:lpstr>Hebrews 7:3–7 (NASB95)</vt:lpstr>
      <vt:lpstr>The Author’s point</vt:lpstr>
      <vt:lpstr>The Author’s point</vt:lpstr>
      <vt:lpstr>Hebrews 7:11–12 (NASB95)</vt:lpstr>
      <vt:lpstr>A New Priest and a New Covenant</vt:lpstr>
      <vt:lpstr>Hebrews 7:23–25 (NASB95)</vt:lpstr>
      <vt:lpstr>Hebrews 7:23–25 (NASB95)</vt:lpstr>
      <vt:lpstr>Isaiah 59:1–2 (NASB95) —</vt:lpstr>
      <vt:lpstr>1 Timothy 2:3–6 (NASB95) </vt:lpstr>
      <vt:lpstr>How to deal with God</vt:lpstr>
      <vt:lpstr>How to deal with God</vt:lpstr>
      <vt:lpstr>The Reliability of Scripture</vt:lpstr>
      <vt:lpstr>Pastors are not intermediaries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21</dc:title>
  <dc:creator>LoweryR</dc:creator>
  <cp:lastModifiedBy>Haley</cp:lastModifiedBy>
  <cp:revision>3</cp:revision>
  <dcterms:created xsi:type="dcterms:W3CDTF">2018-09-15T01:18:19Z</dcterms:created>
  <dcterms:modified xsi:type="dcterms:W3CDTF">2025-01-20T18:48:14Z</dcterms:modified>
</cp:coreProperties>
</file>