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18" r:id="rId1"/>
    <p:sldMasterId id="2147485135" r:id="rId2"/>
  </p:sldMasterIdLst>
  <p:notesMasterIdLst>
    <p:notesMasterId r:id="rId52"/>
  </p:notesMasterIdLst>
  <p:sldIdLst>
    <p:sldId id="260" r:id="rId3"/>
    <p:sldId id="270" r:id="rId4"/>
    <p:sldId id="311" r:id="rId5"/>
    <p:sldId id="312" r:id="rId6"/>
    <p:sldId id="313" r:id="rId7"/>
    <p:sldId id="309" r:id="rId8"/>
    <p:sldId id="310" r:id="rId9"/>
    <p:sldId id="271" r:id="rId10"/>
    <p:sldId id="274" r:id="rId11"/>
    <p:sldId id="275" r:id="rId12"/>
    <p:sldId id="276" r:id="rId13"/>
    <p:sldId id="277" r:id="rId14"/>
    <p:sldId id="278" r:id="rId15"/>
    <p:sldId id="314" r:id="rId16"/>
    <p:sldId id="315" r:id="rId17"/>
    <p:sldId id="316" r:id="rId18"/>
    <p:sldId id="317" r:id="rId19"/>
    <p:sldId id="318" r:id="rId20"/>
    <p:sldId id="319" r:id="rId21"/>
    <p:sldId id="322" r:id="rId22"/>
    <p:sldId id="323" r:id="rId23"/>
    <p:sldId id="324" r:id="rId24"/>
    <p:sldId id="325" r:id="rId25"/>
    <p:sldId id="339" r:id="rId26"/>
    <p:sldId id="340" r:id="rId27"/>
    <p:sldId id="368" r:id="rId28"/>
    <p:sldId id="342" r:id="rId29"/>
    <p:sldId id="364" r:id="rId30"/>
    <p:sldId id="365" r:id="rId31"/>
    <p:sldId id="346" r:id="rId32"/>
    <p:sldId id="369" r:id="rId33"/>
    <p:sldId id="347" r:id="rId34"/>
    <p:sldId id="366" r:id="rId35"/>
    <p:sldId id="350" r:id="rId36"/>
    <p:sldId id="352" r:id="rId37"/>
    <p:sldId id="353" r:id="rId38"/>
    <p:sldId id="351" r:id="rId39"/>
    <p:sldId id="354" r:id="rId40"/>
    <p:sldId id="355" r:id="rId41"/>
    <p:sldId id="345" r:id="rId42"/>
    <p:sldId id="370" r:id="rId43"/>
    <p:sldId id="308" r:id="rId44"/>
    <p:sldId id="360" r:id="rId45"/>
    <p:sldId id="356" r:id="rId46"/>
    <p:sldId id="357" r:id="rId47"/>
    <p:sldId id="358" r:id="rId48"/>
    <p:sldId id="359" r:id="rId49"/>
    <p:sldId id="371" r:id="rId50"/>
    <p:sldId id="361"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ACBC92"/>
    <a:srgbClr val="A5301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E4AA47-167D-44FE-9A17-4FBFA680E8C5}" v="359" dt="2024-08-11T11:52:56.9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94680" autoAdjust="0"/>
  </p:normalViewPr>
  <p:slideViewPr>
    <p:cSldViewPr snapToGrid="0">
      <p:cViewPr varScale="1">
        <p:scale>
          <a:sx n="63" d="100"/>
          <a:sy n="63" d="100"/>
        </p:scale>
        <p:origin x="91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microsoft.com/office/2015/10/relationships/revisionInfo" Target="revisionInfo.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D2F18D-B05C-727F-BC02-58529548821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a:extLst>
              <a:ext uri="{FF2B5EF4-FFF2-40B4-BE49-F238E27FC236}">
                <a16:creationId xmlns:a16="http://schemas.microsoft.com/office/drawing/2014/main" id="{F85F949B-7F32-A119-42D3-50B2F6AD31CD}"/>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smtClean="0"/>
            </a:lvl1pPr>
          </a:lstStyle>
          <a:p>
            <a:pPr>
              <a:defRPr/>
            </a:pPr>
            <a:fld id="{FE3DE0BE-7797-481D-AA39-69B91822DB67}" type="datetimeFigureOut">
              <a:rPr lang="en-US"/>
              <a:pPr>
                <a:defRPr/>
              </a:pPr>
              <a:t>8/14/2024</a:t>
            </a:fld>
            <a:endParaRPr lang="en-US"/>
          </a:p>
        </p:txBody>
      </p:sp>
      <p:sp>
        <p:nvSpPr>
          <p:cNvPr id="4" name="Slide Image Placeholder 3">
            <a:extLst>
              <a:ext uri="{FF2B5EF4-FFF2-40B4-BE49-F238E27FC236}">
                <a16:creationId xmlns:a16="http://schemas.microsoft.com/office/drawing/2014/main" id="{7122420B-D85B-0556-1697-07DA51E7875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0E58A5F4-F48B-2027-EFE1-F5FE90AB236A}"/>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C2CC408-9C29-66E1-9D8A-284C428BD726}"/>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a:extLst>
              <a:ext uri="{FF2B5EF4-FFF2-40B4-BE49-F238E27FC236}">
                <a16:creationId xmlns:a16="http://schemas.microsoft.com/office/drawing/2014/main" id="{9D2D6522-291F-B260-041C-D9D1876F5164}"/>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8A097B3-8696-4598-B25D-F2BB06CF4EE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76426" y="1122363"/>
            <a:ext cx="8791575" cy="2387600"/>
          </a:xfrm>
        </p:spPr>
        <p:txBody>
          <a:bodyPr anchor="b">
            <a:normAutofit/>
          </a:bodyPr>
          <a:lstStyle>
            <a:lvl1pPr algn="l">
              <a:defRPr sz="3000">
                <a:latin typeface="Lao UI" panose="020B0502040204020203" pitchFamily="34" charset="0"/>
                <a:cs typeface="Lao UI" panose="020B0502040204020203"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876426" y="3602038"/>
            <a:ext cx="8791575" cy="1655762"/>
          </a:xfrm>
        </p:spPr>
        <p:txBody>
          <a:bodyPr>
            <a:normAutofit/>
          </a:bodyPr>
          <a:lstStyle>
            <a:lvl1pPr marL="0" indent="0" algn="l">
              <a:buNone/>
              <a:defRPr sz="2100" cap="all" baseline="0">
                <a:solidFill>
                  <a:srgbClr val="72DB2B"/>
                </a:solidFill>
                <a:latin typeface="Lao UI" panose="020B0502040204020203" pitchFamily="34" charset="0"/>
                <a:cs typeface="Lao UI" panose="020B0502040204020203" pitchFamily="34" charset="0"/>
              </a:defRPr>
            </a:lvl1pPr>
            <a:lvl2pPr marL="342917" indent="0" algn="ctr">
              <a:buNone/>
              <a:defRPr sz="1500"/>
            </a:lvl2pPr>
            <a:lvl3pPr marL="685835" indent="0" algn="ctr">
              <a:buNone/>
              <a:defRPr sz="1350"/>
            </a:lvl3pPr>
            <a:lvl4pPr marL="1028752" indent="0" algn="ctr">
              <a:buNone/>
              <a:defRPr sz="1200"/>
            </a:lvl4pPr>
            <a:lvl5pPr marL="1371668" indent="0" algn="ctr">
              <a:buNone/>
              <a:defRPr sz="1200"/>
            </a:lvl5pPr>
            <a:lvl6pPr marL="1714586" indent="0" algn="ctr">
              <a:buNone/>
              <a:defRPr sz="1200"/>
            </a:lvl6pPr>
            <a:lvl7pPr marL="2057503" indent="0" algn="ctr">
              <a:buNone/>
              <a:defRPr sz="1200"/>
            </a:lvl7pPr>
            <a:lvl8pPr marL="2400420" indent="0" algn="ctr">
              <a:buNone/>
              <a:defRPr sz="1200"/>
            </a:lvl8pPr>
            <a:lvl9pPr marL="2743337"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828601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2" y="4304667"/>
            <a:ext cx="9912355" cy="819355"/>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2" y="606426"/>
            <a:ext cx="9912355" cy="3299778"/>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4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5" y="5124020"/>
            <a:ext cx="9910859" cy="682472"/>
          </a:xfrm>
        </p:spPr>
        <p:txBody>
          <a:bodyPr>
            <a:normAutofit/>
          </a:bodyPr>
          <a:lstStyle>
            <a:lvl1pPr marL="0" indent="0">
              <a:buNone/>
              <a:defRPr sz="1200">
                <a:solidFill>
                  <a:srgbClr val="72DB2B"/>
                </a:solidFill>
              </a:defRPr>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99F7715B-CFE7-4D53-A7BF-4891589E93B5}" type="datetimeFigureOut">
              <a:rPr lang="en-US" smtClean="0"/>
              <a:pPr>
                <a:defRPr/>
              </a:pPr>
              <a:t>8/14/2024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D79ACAB-3F06-4B5F-98BC-4EA003ACE7EC}" type="slidenum">
              <a:rPr lang="en-US" altLang="en-US" smtClean="0"/>
              <a:pPr/>
              <a:t>‹#›</a:t>
            </a:fld>
            <a:endParaRPr lang="en-US" altLang="en-US"/>
          </a:p>
        </p:txBody>
      </p:sp>
    </p:spTree>
    <p:extLst>
      <p:ext uri="{BB962C8B-B14F-4D97-AF65-F5344CB8AC3E}">
        <p14:creationId xmlns:p14="http://schemas.microsoft.com/office/powerpoint/2010/main" val="1753012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7" y="609600"/>
            <a:ext cx="9905955" cy="3429000"/>
          </a:xfrm>
        </p:spPr>
        <p:txBody>
          <a:bodyPr anchor="ctr">
            <a:normAutofit/>
          </a:bodyPr>
          <a:lstStyle>
            <a:lvl1pPr>
              <a:defRPr sz="2700"/>
            </a:lvl1pPr>
          </a:lstStyle>
          <a:p>
            <a:r>
              <a:rPr lang="en-US"/>
              <a:t>Click to edit Master title style</a:t>
            </a:r>
            <a:endParaRPr lang="en-US" dirty="0"/>
          </a:p>
        </p:txBody>
      </p:sp>
      <p:sp>
        <p:nvSpPr>
          <p:cNvPr id="4" name="Text Placeholder 3"/>
          <p:cNvSpPr>
            <a:spLocks noGrp="1"/>
          </p:cNvSpPr>
          <p:nvPr>
            <p:ph type="body" sz="half" idx="2"/>
          </p:nvPr>
        </p:nvSpPr>
        <p:spPr>
          <a:xfrm>
            <a:off x="1141412" y="4419602"/>
            <a:ext cx="9904459" cy="1371599"/>
          </a:xfrm>
        </p:spPr>
        <p:txBody>
          <a:bodyPr anchor="ctr">
            <a:normAutofit/>
          </a:bodyPr>
          <a:lstStyle>
            <a:lvl1pPr marL="0" indent="0">
              <a:buNone/>
              <a:defRPr sz="135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99F7715B-CFE7-4D53-A7BF-4891589E93B5}" type="datetimeFigureOut">
              <a:rPr lang="en-US" smtClean="0"/>
              <a:pPr>
                <a:defRPr/>
              </a:pPr>
              <a:t>8/14/2024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D79ACAB-3F06-4B5F-98BC-4EA003ACE7EC}" type="slidenum">
              <a:rPr lang="en-US" altLang="en-US" smtClean="0"/>
              <a:pPr/>
              <a:t>‹#›</a:t>
            </a:fld>
            <a:endParaRPr lang="en-US" altLang="en-US"/>
          </a:p>
        </p:txBody>
      </p:sp>
    </p:spTree>
    <p:extLst>
      <p:ext uri="{BB962C8B-B14F-4D97-AF65-F5344CB8AC3E}">
        <p14:creationId xmlns:p14="http://schemas.microsoft.com/office/powerpoint/2010/main" val="1390015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2"/>
            <a:ext cx="9302752" cy="2748429"/>
          </a:xfrm>
        </p:spPr>
        <p:txBody>
          <a:bodyPr anchor="ctr">
            <a:normAutofit/>
          </a:bodyPr>
          <a:lstStyle>
            <a:lvl1pPr>
              <a:defRPr sz="2700"/>
            </a:lvl1pPr>
          </a:lstStyle>
          <a:p>
            <a:r>
              <a:rPr lang="en-US"/>
              <a:t>Click to edit Master title style</a:t>
            </a:r>
            <a:endParaRPr lang="en-US" dirty="0"/>
          </a:p>
        </p:txBody>
      </p:sp>
      <p:sp>
        <p:nvSpPr>
          <p:cNvPr id="12" name="Text Placeholder 3"/>
          <p:cNvSpPr>
            <a:spLocks noGrp="1"/>
          </p:cNvSpPr>
          <p:nvPr>
            <p:ph type="body" sz="half" idx="13"/>
          </p:nvPr>
        </p:nvSpPr>
        <p:spPr>
          <a:xfrm>
            <a:off x="1720645" y="3365557"/>
            <a:ext cx="8752299" cy="548968"/>
          </a:xfrm>
        </p:spPr>
        <p:txBody>
          <a:bodyPr anchor="t">
            <a:normAutofit/>
          </a:bodyPr>
          <a:lstStyle>
            <a:lvl1pPr marL="0" indent="0">
              <a:buNone/>
              <a:defRPr sz="105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4" name="Text Placeholder 3"/>
          <p:cNvSpPr>
            <a:spLocks noGrp="1"/>
          </p:cNvSpPr>
          <p:nvPr>
            <p:ph type="body" sz="half" idx="2"/>
          </p:nvPr>
        </p:nvSpPr>
        <p:spPr>
          <a:xfrm>
            <a:off x="1141412" y="4309919"/>
            <a:ext cx="9906003" cy="1489496"/>
          </a:xfrm>
        </p:spPr>
        <p:txBody>
          <a:bodyPr anchor="ctr">
            <a:normAutofit/>
          </a:bodyPr>
          <a:lstStyle>
            <a:lvl1pPr marL="0" indent="0">
              <a:buNone/>
              <a:defRPr sz="135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99F7715B-CFE7-4D53-A7BF-4891589E93B5}" type="datetimeFigureOut">
              <a:rPr lang="en-US" smtClean="0"/>
              <a:pPr>
                <a:defRPr/>
              </a:pPr>
              <a:t>8/14/2024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D79ACAB-3F06-4B5F-98BC-4EA003ACE7EC}" type="slidenum">
              <a:rPr lang="en-US" altLang="en-US" smtClean="0"/>
              <a:pPr/>
              <a:t>‹#›</a:t>
            </a:fld>
            <a:endParaRPr lang="en-US" altLang="en-US"/>
          </a:p>
        </p:txBody>
      </p:sp>
      <p:sp>
        <p:nvSpPr>
          <p:cNvPr id="60" name="TextBox 59"/>
          <p:cNvSpPr txBox="1"/>
          <p:nvPr/>
        </p:nvSpPr>
        <p:spPr>
          <a:xfrm>
            <a:off x="903512" y="732394"/>
            <a:ext cx="6096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61" name="TextBox 60"/>
          <p:cNvSpPr txBox="1"/>
          <p:nvPr/>
        </p:nvSpPr>
        <p:spPr>
          <a:xfrm>
            <a:off x="10537371" y="2764972"/>
            <a:ext cx="6096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37528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2134044"/>
            <a:ext cx="9906001" cy="2511835"/>
          </a:xfrm>
        </p:spPr>
        <p:txBody>
          <a:bodyPr anchor="b">
            <a:normAutofit/>
          </a:bodyPr>
          <a:lstStyle>
            <a:lvl1pPr>
              <a:defRPr sz="2700"/>
            </a:lvl1pPr>
          </a:lstStyle>
          <a:p>
            <a:r>
              <a:rPr lang="en-US"/>
              <a:t>Click to edit Master title style</a:t>
            </a:r>
            <a:endParaRPr lang="en-US" dirty="0"/>
          </a:p>
        </p:txBody>
      </p:sp>
      <p:sp>
        <p:nvSpPr>
          <p:cNvPr id="4" name="Text Placeholder 3"/>
          <p:cNvSpPr>
            <a:spLocks noGrp="1"/>
          </p:cNvSpPr>
          <p:nvPr>
            <p:ph type="body" sz="half" idx="2"/>
          </p:nvPr>
        </p:nvSpPr>
        <p:spPr>
          <a:xfrm>
            <a:off x="1141366" y="4657655"/>
            <a:ext cx="9904505" cy="1140644"/>
          </a:xfrm>
        </p:spPr>
        <p:txBody>
          <a:bodyPr anchor="t">
            <a:normAutofit/>
          </a:bodyPr>
          <a:lstStyle>
            <a:lvl1pPr marL="0" indent="0">
              <a:buNone/>
              <a:defRPr sz="1350">
                <a:solidFill>
                  <a:srgbClr val="72DB2B"/>
                </a:solidFill>
              </a:defRPr>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4D5A20D3-C667-417D-B45D-96D97CC6C4F2}" type="datetimeFigureOut">
              <a:rPr lang="en-US" smtClean="0"/>
              <a:pPr>
                <a:defRPr/>
              </a:pPr>
              <a:t>8/14/2024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8D558CC7-DB67-4474-8520-5D0CA0BBC416}" type="slidenum">
              <a:rPr lang="en-US" altLang="en-US" smtClean="0"/>
              <a:pPr/>
              <a:t>‹#›</a:t>
            </a:fld>
            <a:endParaRPr lang="en-US" altLang="en-US"/>
          </a:p>
        </p:txBody>
      </p:sp>
    </p:spTree>
    <p:extLst>
      <p:ext uri="{BB962C8B-B14F-4D97-AF65-F5344CB8AC3E}">
        <p14:creationId xmlns:p14="http://schemas.microsoft.com/office/powerpoint/2010/main" val="29199700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4" y="609600"/>
            <a:ext cx="9905999"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2" y="2674463"/>
            <a:ext cx="3196899" cy="685800"/>
          </a:xfrm>
        </p:spPr>
        <p:txBody>
          <a:bodyPr anchor="b">
            <a:noAutofit/>
          </a:bodyPr>
          <a:lstStyle>
            <a:lvl1pPr marL="0" indent="0">
              <a:lnSpc>
                <a:spcPct val="90000"/>
              </a:lnSpc>
              <a:buNone/>
              <a:defRPr sz="1800" b="0" cap="all" baseline="0">
                <a:solidFill>
                  <a:srgbClr val="72DB2B"/>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127921" y="3360263"/>
            <a:ext cx="3208735" cy="2430936"/>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4514769" y="2677635"/>
            <a:ext cx="3184385" cy="685800"/>
          </a:xfrm>
        </p:spPr>
        <p:txBody>
          <a:bodyPr anchor="b">
            <a:noAutofit/>
          </a:bodyPr>
          <a:lstStyle>
            <a:lvl1pPr marL="0" indent="0">
              <a:lnSpc>
                <a:spcPct val="90000"/>
              </a:lnSpc>
              <a:buNone/>
              <a:defRPr sz="1800" b="0" cap="all" baseline="0">
                <a:solidFill>
                  <a:srgbClr val="72DB2B"/>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10" name="Text Placeholder 3"/>
          <p:cNvSpPr>
            <a:spLocks noGrp="1"/>
          </p:cNvSpPr>
          <p:nvPr>
            <p:ph type="body" sz="half" idx="16"/>
          </p:nvPr>
        </p:nvSpPr>
        <p:spPr>
          <a:xfrm>
            <a:off x="4504214" y="3363435"/>
            <a:ext cx="3195831" cy="2430936"/>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7852443" y="2674463"/>
            <a:ext cx="3194968" cy="685800"/>
          </a:xfrm>
        </p:spPr>
        <p:txBody>
          <a:bodyPr anchor="b">
            <a:noAutofit/>
          </a:bodyPr>
          <a:lstStyle>
            <a:lvl1pPr marL="0" indent="0">
              <a:lnSpc>
                <a:spcPct val="90000"/>
              </a:lnSpc>
              <a:buNone/>
              <a:defRPr sz="1800" b="0" cap="all" baseline="0">
                <a:solidFill>
                  <a:srgbClr val="72DB2B"/>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12" name="Text Placeholder 3"/>
          <p:cNvSpPr>
            <a:spLocks noGrp="1"/>
          </p:cNvSpPr>
          <p:nvPr>
            <p:ph type="body" sz="half" idx="17"/>
          </p:nvPr>
        </p:nvSpPr>
        <p:spPr>
          <a:xfrm>
            <a:off x="7852443" y="3360263"/>
            <a:ext cx="3194968" cy="2430936"/>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99F7715B-CFE7-4D53-A7BF-4891589E93B5}" type="datetimeFigureOut">
              <a:rPr lang="en-US" smtClean="0"/>
              <a:pPr>
                <a:defRPr/>
              </a:pPr>
              <a:t>8/14/2024</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5D79ACAB-3F06-4B5F-98BC-4EA003ACE7EC}" type="slidenum">
              <a:rPr lang="en-US" altLang="en-US" smtClean="0"/>
              <a:pPr/>
              <a:t>‹#›</a:t>
            </a:fld>
            <a:endParaRPr lang="en-US" altLang="en-US"/>
          </a:p>
        </p:txBody>
      </p:sp>
    </p:spTree>
    <p:extLst>
      <p:ext uri="{BB962C8B-B14F-4D97-AF65-F5344CB8AC3E}">
        <p14:creationId xmlns:p14="http://schemas.microsoft.com/office/powerpoint/2010/main" val="31534170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4"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1500" b="0" cap="all" baseline="0">
                <a:solidFill>
                  <a:srgbClr val="72DB2B"/>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5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61"/>
            <a:ext cx="3195240" cy="817843"/>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1500" b="0" cap="all" baseline="0">
                <a:solidFill>
                  <a:srgbClr val="72DB2B"/>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4489054" y="2666998"/>
            <a:ext cx="31989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5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8"/>
            <a:ext cx="3200400" cy="810342"/>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7852568" y="4404596"/>
            <a:ext cx="3190741" cy="576262"/>
          </a:xfrm>
        </p:spPr>
        <p:txBody>
          <a:bodyPr anchor="b">
            <a:noAutofit/>
          </a:bodyPr>
          <a:lstStyle>
            <a:lvl1pPr marL="0" indent="0">
              <a:lnSpc>
                <a:spcPct val="90000"/>
              </a:lnSpc>
              <a:buNone/>
              <a:defRPr sz="1500" b="0" cap="all" baseline="0">
                <a:solidFill>
                  <a:srgbClr val="72DB2B"/>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7852445" y="2666998"/>
            <a:ext cx="3194969"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5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3" y="4980856"/>
            <a:ext cx="3194968" cy="810345"/>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99F7715B-CFE7-4D53-A7BF-4891589E93B5}" type="datetimeFigureOut">
              <a:rPr lang="en-US" smtClean="0"/>
              <a:pPr>
                <a:defRPr/>
              </a:pPr>
              <a:t>8/14/2024</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5D79ACAB-3F06-4B5F-98BC-4EA003ACE7EC}" type="slidenum">
              <a:rPr lang="en-US" altLang="en-US" smtClean="0"/>
              <a:pPr/>
              <a:t>‹#›</a:t>
            </a:fld>
            <a:endParaRPr lang="en-US" altLang="en-US"/>
          </a:p>
        </p:txBody>
      </p:sp>
    </p:spTree>
    <p:extLst>
      <p:ext uri="{BB962C8B-B14F-4D97-AF65-F5344CB8AC3E}">
        <p14:creationId xmlns:p14="http://schemas.microsoft.com/office/powerpoint/2010/main" val="17916798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875201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76426" y="1122363"/>
            <a:ext cx="8791575" cy="2387600"/>
          </a:xfrm>
        </p:spPr>
        <p:txBody>
          <a:bodyPr anchor="b">
            <a:normAutofit/>
          </a:bodyPr>
          <a:lstStyle>
            <a:lvl1pPr algn="l">
              <a:defRPr sz="3600"/>
            </a:lvl1pPr>
          </a:lstStyle>
          <a:p>
            <a:r>
              <a:rPr lang="en-US"/>
              <a:t>Click to edit Master title style</a:t>
            </a:r>
            <a:endParaRPr lang="en-US" dirty="0"/>
          </a:p>
        </p:txBody>
      </p:sp>
      <p:sp>
        <p:nvSpPr>
          <p:cNvPr id="3" name="Subtitle 2"/>
          <p:cNvSpPr>
            <a:spLocks noGrp="1"/>
          </p:cNvSpPr>
          <p:nvPr>
            <p:ph type="subTitle" idx="1"/>
          </p:nvPr>
        </p:nvSpPr>
        <p:spPr>
          <a:xfrm>
            <a:off x="1876426" y="3602038"/>
            <a:ext cx="8791575" cy="1655762"/>
          </a:xfrm>
        </p:spPr>
        <p:txBody>
          <a:bodyPr>
            <a:normAutofit/>
          </a:bodyPr>
          <a:lstStyle>
            <a:lvl1pPr marL="0" indent="0" algn="l">
              <a:buNone/>
              <a:defRPr sz="1500" cap="all" baseline="0">
                <a:solidFill>
                  <a:srgbClr val="03272D"/>
                </a:solidFill>
              </a:defRPr>
            </a:lvl1pPr>
            <a:lvl2pPr marL="342917" indent="0" algn="ctr">
              <a:buNone/>
              <a:defRPr sz="1500"/>
            </a:lvl2pPr>
            <a:lvl3pPr marL="685835" indent="0" algn="ctr">
              <a:buNone/>
              <a:defRPr sz="1350"/>
            </a:lvl3pPr>
            <a:lvl4pPr marL="1028752" indent="0" algn="ctr">
              <a:buNone/>
              <a:defRPr sz="1200"/>
            </a:lvl4pPr>
            <a:lvl5pPr marL="1371668" indent="0" algn="ctr">
              <a:buNone/>
              <a:defRPr sz="1200"/>
            </a:lvl5pPr>
            <a:lvl6pPr marL="1714586" indent="0" algn="ctr">
              <a:buNone/>
              <a:defRPr sz="1200"/>
            </a:lvl6pPr>
            <a:lvl7pPr marL="2057503" indent="0" algn="ctr">
              <a:buNone/>
              <a:defRPr sz="1200"/>
            </a:lvl7pPr>
            <a:lvl8pPr marL="2400420" indent="0" algn="ctr">
              <a:buNone/>
              <a:defRPr sz="1200"/>
            </a:lvl8pPr>
            <a:lvl9pPr marL="2743337"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4"/>
            <a:ext cx="2743200" cy="365125"/>
          </a:xfrm>
        </p:spPr>
        <p:txBody>
          <a:bodyPr/>
          <a:lstStyle/>
          <a:p>
            <a:fld id="{1D8BD707-D9CF-40AE-B4C6-C98DA3205C09}" type="datetimeFigureOut">
              <a:rPr lang="en-US" smtClean="0"/>
              <a:pPr/>
              <a:t>8/14/2024</a:t>
            </a:fld>
            <a:endParaRPr lang="en-US"/>
          </a:p>
        </p:txBody>
      </p:sp>
      <p:sp>
        <p:nvSpPr>
          <p:cNvPr id="5" name="Footer Placeholder 4"/>
          <p:cNvSpPr>
            <a:spLocks noGrp="1"/>
          </p:cNvSpPr>
          <p:nvPr>
            <p:ph type="ftr" sz="quarter" idx="11"/>
          </p:nvPr>
        </p:nvSpPr>
        <p:spPr>
          <a:xfrm>
            <a:off x="1876425" y="5410204"/>
            <a:ext cx="5124887" cy="365125"/>
          </a:xfrm>
        </p:spPr>
        <p:txBody>
          <a:bodyPr/>
          <a:lstStyle/>
          <a:p>
            <a:endParaRPr lang="en-US"/>
          </a:p>
        </p:txBody>
      </p:sp>
      <p:sp>
        <p:nvSpPr>
          <p:cNvPr id="6" name="Slide Number Placeholder 5"/>
          <p:cNvSpPr>
            <a:spLocks noGrp="1"/>
          </p:cNvSpPr>
          <p:nvPr>
            <p:ph type="sldNum" sz="quarter" idx="12"/>
          </p:nvPr>
        </p:nvSpPr>
        <p:spPr>
          <a:xfrm>
            <a:off x="9896913" y="5410202"/>
            <a:ext cx="771089"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64191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722809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9"/>
            <a:ext cx="9906000" cy="2852737"/>
          </a:xfrm>
        </p:spPr>
        <p:txBody>
          <a:bodyPr anchor="b">
            <a:normAutofit/>
          </a:bodyPr>
          <a:lstStyle>
            <a:lvl1pPr>
              <a:defRPr sz="27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350" cap="all" baseline="0">
                <a:solidFill>
                  <a:srgbClr val="03272D"/>
                </a:solidFill>
              </a:defRPr>
            </a:lvl1pPr>
            <a:lvl2pPr marL="342917" indent="0">
              <a:buNone/>
              <a:defRPr sz="1350">
                <a:solidFill>
                  <a:schemeClr val="tx1">
                    <a:tint val="75000"/>
                  </a:schemeClr>
                </a:solidFill>
              </a:defRPr>
            </a:lvl2pPr>
            <a:lvl3pPr marL="685835" indent="0">
              <a:buNone/>
              <a:defRPr sz="1350">
                <a:solidFill>
                  <a:schemeClr val="tx1">
                    <a:tint val="75000"/>
                  </a:schemeClr>
                </a:solidFill>
              </a:defRPr>
            </a:lvl3pPr>
            <a:lvl4pPr marL="1028752" indent="0">
              <a:buNone/>
              <a:defRPr sz="1200">
                <a:solidFill>
                  <a:schemeClr val="tx1">
                    <a:tint val="75000"/>
                  </a:schemeClr>
                </a:solidFill>
              </a:defRPr>
            </a:lvl4pPr>
            <a:lvl5pPr marL="1371668" indent="0">
              <a:buNone/>
              <a:defRPr sz="1200">
                <a:solidFill>
                  <a:schemeClr val="tx1">
                    <a:tint val="75000"/>
                  </a:schemeClr>
                </a:solidFill>
              </a:defRPr>
            </a:lvl5pPr>
            <a:lvl6pPr marL="1714586" indent="0">
              <a:buNone/>
              <a:defRPr sz="1200">
                <a:solidFill>
                  <a:schemeClr val="tx1">
                    <a:tint val="75000"/>
                  </a:schemeClr>
                </a:solidFill>
              </a:defRPr>
            </a:lvl6pPr>
            <a:lvl7pPr marL="2057503" indent="0">
              <a:buNone/>
              <a:defRPr sz="1200">
                <a:solidFill>
                  <a:schemeClr val="tx1">
                    <a:tint val="75000"/>
                  </a:schemeClr>
                </a:solidFill>
              </a:defRPr>
            </a:lvl7pPr>
            <a:lvl8pPr marL="2400420" indent="0">
              <a:buNone/>
              <a:defRPr sz="1200">
                <a:solidFill>
                  <a:schemeClr val="tx1">
                    <a:tint val="75000"/>
                  </a:schemeClr>
                </a:solidFill>
              </a:defRPr>
            </a:lvl8pPr>
            <a:lvl9pPr marL="2743337"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69666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5631" y="202881"/>
            <a:ext cx="11798135" cy="1478570"/>
          </a:xfrm>
        </p:spPr>
        <p:txBody>
          <a:bodyPr>
            <a:normAutofit/>
          </a:bodyPr>
          <a:lstStyle>
            <a:lvl1pPr>
              <a:defRPr sz="4050">
                <a:solidFill>
                  <a:schemeClr val="accent5">
                    <a:lumMod val="75000"/>
                  </a:schemeClr>
                </a:solidFill>
                <a:latin typeface="Lao UI" panose="020B0502040204020203" pitchFamily="34" charset="0"/>
                <a:cs typeface="Lao UI" panose="020B05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25631" y="1804161"/>
            <a:ext cx="11798135" cy="4537262"/>
          </a:xfrm>
        </p:spPr>
        <p:txBody>
          <a:bodyPr/>
          <a:lstStyle>
            <a:lvl1pPr>
              <a:defRPr sz="3300">
                <a:latin typeface="Lao UI" panose="020B0502040204020203" pitchFamily="34" charset="0"/>
                <a:cs typeface="Lao UI" panose="020B0502040204020203" pitchFamily="34" charset="0"/>
              </a:defRPr>
            </a:lvl1pPr>
            <a:lvl2pPr>
              <a:defRPr sz="2700">
                <a:latin typeface="Lao UI" panose="020B0502040204020203" pitchFamily="34" charset="0"/>
                <a:cs typeface="Lao UI" panose="020B0502040204020203" pitchFamily="34" charset="0"/>
              </a:defRPr>
            </a:lvl2pPr>
            <a:lvl3pPr>
              <a:defRPr sz="2400">
                <a:latin typeface="Lao UI" panose="020B0502040204020203" pitchFamily="34" charset="0"/>
                <a:cs typeface="Lao UI" panose="020B0502040204020203" pitchFamily="34" charset="0"/>
              </a:defRPr>
            </a:lvl3pPr>
            <a:lvl4pPr>
              <a:defRPr sz="2100">
                <a:latin typeface="Lao UI" panose="020B0502040204020203" pitchFamily="34" charset="0"/>
                <a:cs typeface="Lao UI" panose="020B0502040204020203" pitchFamily="34" charset="0"/>
              </a:defRPr>
            </a:lvl4pPr>
            <a:lvl5pPr>
              <a:defRPr sz="1800">
                <a:latin typeface="Lao UI" panose="020B0502040204020203" pitchFamily="34" charset="0"/>
                <a:cs typeface="Lao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530608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2"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8/14/2024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099350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9"/>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22" y="2249486"/>
            <a:ext cx="4649783" cy="823912"/>
          </a:xfrm>
        </p:spPr>
        <p:txBody>
          <a:bodyPr anchor="b"/>
          <a:lstStyle>
            <a:lvl1pPr marL="0" indent="0">
              <a:lnSpc>
                <a:spcPct val="90000"/>
              </a:lnSpc>
              <a:buNone/>
              <a:defRPr sz="1800" b="0" cap="all" baseline="0">
                <a:solidFill>
                  <a:srgbClr val="03272D"/>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4" name="Content Placeholder 3"/>
          <p:cNvSpPr>
            <a:spLocks noGrp="1"/>
          </p:cNvSpPr>
          <p:nvPr>
            <p:ph sz="half" idx="2"/>
          </p:nvPr>
        </p:nvSpPr>
        <p:spPr>
          <a:xfrm>
            <a:off x="1141413" y="3073400"/>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3" cy="823912"/>
          </a:xfrm>
        </p:spPr>
        <p:txBody>
          <a:bodyPr anchor="b"/>
          <a:lstStyle>
            <a:lvl1pPr marL="0" indent="0">
              <a:lnSpc>
                <a:spcPct val="90000"/>
              </a:lnSpc>
              <a:buNone/>
              <a:defRPr sz="1800" b="0" cap="all" baseline="0">
                <a:solidFill>
                  <a:srgbClr val="03272D"/>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0" y="3073400"/>
            <a:ext cx="487521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8/14/2024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68502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8/14/2024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19238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418969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7" y="609601"/>
            <a:ext cx="3856037" cy="1639884"/>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5156202"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7" y="2249486"/>
            <a:ext cx="3856037" cy="3541714"/>
          </a:xfrm>
        </p:spPr>
        <p:txBody>
          <a:bodyPr/>
          <a:lstStyle>
            <a:lvl1pPr marL="0" indent="0">
              <a:buNone/>
              <a:defRPr sz="120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576279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4" y="609600"/>
            <a:ext cx="5934508" cy="1639886"/>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4"/>
            <a:ext cx="3666691" cy="5181599"/>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2400"/>
            </a:lvl1pPr>
            <a:lvl2pPr marL="342917" indent="0">
              <a:buNone/>
              <a:defRPr sz="2100"/>
            </a:lvl2pPr>
            <a:lvl3pPr marL="685835" indent="0">
              <a:buNone/>
              <a:defRPr sz="1800"/>
            </a:lvl3pPr>
            <a:lvl4pPr marL="1028752" indent="0">
              <a:buNone/>
              <a:defRPr sz="1500"/>
            </a:lvl4pPr>
            <a:lvl5pPr marL="1371668" indent="0">
              <a:buNone/>
              <a:defRPr sz="1500"/>
            </a:lvl5pPr>
            <a:lvl6pPr marL="1714586" indent="0">
              <a:buNone/>
              <a:defRPr sz="1500"/>
            </a:lvl6pPr>
            <a:lvl7pPr marL="2057503" indent="0">
              <a:buNone/>
              <a:defRPr sz="1500"/>
            </a:lvl7pPr>
            <a:lvl8pPr marL="2400420" indent="0">
              <a:buNone/>
              <a:defRPr sz="1500"/>
            </a:lvl8pPr>
            <a:lvl9pPr marL="2743337"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141412" y="2249486"/>
            <a:ext cx="5934511" cy="3541714"/>
          </a:xfrm>
        </p:spPr>
        <p:txBody>
          <a:bodyPr/>
          <a:lstStyle>
            <a:lvl1pPr marL="0" indent="0">
              <a:buNone/>
              <a:defRPr sz="120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613561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2" y="4304667"/>
            <a:ext cx="9912355" cy="819355"/>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2" y="606426"/>
            <a:ext cx="9912355" cy="3299778"/>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4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5" y="5124020"/>
            <a:ext cx="9910859" cy="682472"/>
          </a:xfrm>
        </p:spPr>
        <p:txBody>
          <a:bodyPr>
            <a:normAutofit/>
          </a:bodyPr>
          <a:lstStyle>
            <a:lvl1pPr marL="0" indent="0">
              <a:buNone/>
              <a:defRPr sz="120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40914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7" y="609600"/>
            <a:ext cx="9905955" cy="3429000"/>
          </a:xfrm>
        </p:spPr>
        <p:txBody>
          <a:bodyPr anchor="ctr">
            <a:normAutofit/>
          </a:bodyPr>
          <a:lstStyle>
            <a:lvl1pPr>
              <a:defRPr sz="2700"/>
            </a:lvl1pPr>
          </a:lstStyle>
          <a:p>
            <a:r>
              <a:rPr lang="en-US"/>
              <a:t>Click to edit Master title style</a:t>
            </a:r>
            <a:endParaRPr lang="en-US" dirty="0"/>
          </a:p>
        </p:txBody>
      </p:sp>
      <p:sp>
        <p:nvSpPr>
          <p:cNvPr id="4" name="Text Placeholder 3"/>
          <p:cNvSpPr>
            <a:spLocks noGrp="1"/>
          </p:cNvSpPr>
          <p:nvPr>
            <p:ph type="body" sz="half" idx="2"/>
          </p:nvPr>
        </p:nvSpPr>
        <p:spPr>
          <a:xfrm>
            <a:off x="1141412" y="4419602"/>
            <a:ext cx="9904459" cy="1371599"/>
          </a:xfrm>
        </p:spPr>
        <p:txBody>
          <a:bodyPr anchor="ctr">
            <a:normAutofit/>
          </a:bodyPr>
          <a:lstStyle>
            <a:lvl1pPr marL="0" indent="0">
              <a:buNone/>
              <a:defRPr sz="135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696145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2"/>
            <a:ext cx="9302752" cy="2748429"/>
          </a:xfrm>
        </p:spPr>
        <p:txBody>
          <a:bodyPr anchor="ctr">
            <a:normAutofit/>
          </a:bodyPr>
          <a:lstStyle>
            <a:lvl1pPr>
              <a:defRPr sz="2700"/>
            </a:lvl1pPr>
          </a:lstStyle>
          <a:p>
            <a:r>
              <a:rPr lang="en-US"/>
              <a:t>Click to edit Master title style</a:t>
            </a:r>
            <a:endParaRPr lang="en-US" dirty="0"/>
          </a:p>
        </p:txBody>
      </p:sp>
      <p:sp>
        <p:nvSpPr>
          <p:cNvPr id="12" name="Text Placeholder 3"/>
          <p:cNvSpPr>
            <a:spLocks noGrp="1"/>
          </p:cNvSpPr>
          <p:nvPr>
            <p:ph type="body" sz="half" idx="13"/>
          </p:nvPr>
        </p:nvSpPr>
        <p:spPr>
          <a:xfrm>
            <a:off x="1720645" y="3365557"/>
            <a:ext cx="8752299" cy="548968"/>
          </a:xfrm>
        </p:spPr>
        <p:txBody>
          <a:bodyPr anchor="t">
            <a:normAutofit/>
          </a:bodyPr>
          <a:lstStyle>
            <a:lvl1pPr marL="0" indent="0">
              <a:buNone/>
              <a:defRPr sz="105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4" name="Text Placeholder 3"/>
          <p:cNvSpPr>
            <a:spLocks noGrp="1"/>
          </p:cNvSpPr>
          <p:nvPr>
            <p:ph type="body" sz="half" idx="2"/>
          </p:nvPr>
        </p:nvSpPr>
        <p:spPr>
          <a:xfrm>
            <a:off x="1141412" y="4309919"/>
            <a:ext cx="9906003" cy="1489496"/>
          </a:xfrm>
        </p:spPr>
        <p:txBody>
          <a:bodyPr anchor="ctr">
            <a:normAutofit/>
          </a:bodyPr>
          <a:lstStyle>
            <a:lvl1pPr marL="0" indent="0">
              <a:buNone/>
              <a:defRPr sz="135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60" name="TextBox 59"/>
          <p:cNvSpPr txBox="1"/>
          <p:nvPr/>
        </p:nvSpPr>
        <p:spPr>
          <a:xfrm>
            <a:off x="903512" y="732394"/>
            <a:ext cx="6096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61" name="TextBox 60"/>
          <p:cNvSpPr txBox="1"/>
          <p:nvPr/>
        </p:nvSpPr>
        <p:spPr>
          <a:xfrm>
            <a:off x="10537371" y="2764972"/>
            <a:ext cx="6096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38937764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2134044"/>
            <a:ext cx="9906001" cy="2511835"/>
          </a:xfrm>
        </p:spPr>
        <p:txBody>
          <a:bodyPr anchor="b">
            <a:normAutofit/>
          </a:bodyPr>
          <a:lstStyle>
            <a:lvl1pPr>
              <a:defRPr sz="2700"/>
            </a:lvl1pPr>
          </a:lstStyle>
          <a:p>
            <a:r>
              <a:rPr lang="en-US"/>
              <a:t>Click to edit Master title style</a:t>
            </a:r>
            <a:endParaRPr lang="en-US" dirty="0"/>
          </a:p>
        </p:txBody>
      </p:sp>
      <p:sp>
        <p:nvSpPr>
          <p:cNvPr id="4" name="Text Placeholder 3"/>
          <p:cNvSpPr>
            <a:spLocks noGrp="1"/>
          </p:cNvSpPr>
          <p:nvPr>
            <p:ph type="body" sz="half" idx="2"/>
          </p:nvPr>
        </p:nvSpPr>
        <p:spPr>
          <a:xfrm>
            <a:off x="1141366" y="4657655"/>
            <a:ext cx="9904505" cy="1140644"/>
          </a:xfrm>
        </p:spPr>
        <p:txBody>
          <a:bodyPr anchor="t">
            <a:normAutofit/>
          </a:bodyPr>
          <a:lstStyle>
            <a:lvl1pPr marL="0" indent="0">
              <a:buNone/>
              <a:defRPr sz="135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3864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9"/>
            <a:ext cx="9906000" cy="2852737"/>
          </a:xfrm>
        </p:spPr>
        <p:txBody>
          <a:bodyPr anchor="b">
            <a:normAutofit/>
          </a:bodyPr>
          <a:lstStyle>
            <a:lvl1pPr>
              <a:defRPr sz="27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350" cap="all" baseline="0">
                <a:solidFill>
                  <a:srgbClr val="72DB2B"/>
                </a:solidFill>
              </a:defRPr>
            </a:lvl1pPr>
            <a:lvl2pPr marL="342917" indent="0">
              <a:buNone/>
              <a:defRPr sz="1350">
                <a:solidFill>
                  <a:schemeClr val="tx1">
                    <a:tint val="75000"/>
                  </a:schemeClr>
                </a:solidFill>
              </a:defRPr>
            </a:lvl2pPr>
            <a:lvl3pPr marL="685835" indent="0">
              <a:buNone/>
              <a:defRPr sz="1350">
                <a:solidFill>
                  <a:schemeClr val="tx1">
                    <a:tint val="75000"/>
                  </a:schemeClr>
                </a:solidFill>
              </a:defRPr>
            </a:lvl3pPr>
            <a:lvl4pPr marL="1028752" indent="0">
              <a:buNone/>
              <a:defRPr sz="1200">
                <a:solidFill>
                  <a:schemeClr val="tx1">
                    <a:tint val="75000"/>
                  </a:schemeClr>
                </a:solidFill>
              </a:defRPr>
            </a:lvl4pPr>
            <a:lvl5pPr marL="1371668" indent="0">
              <a:buNone/>
              <a:defRPr sz="1200">
                <a:solidFill>
                  <a:schemeClr val="tx1">
                    <a:tint val="75000"/>
                  </a:schemeClr>
                </a:solidFill>
              </a:defRPr>
            </a:lvl5pPr>
            <a:lvl6pPr marL="1714586" indent="0">
              <a:buNone/>
              <a:defRPr sz="1200">
                <a:solidFill>
                  <a:schemeClr val="tx1">
                    <a:tint val="75000"/>
                  </a:schemeClr>
                </a:solidFill>
              </a:defRPr>
            </a:lvl6pPr>
            <a:lvl7pPr marL="2057503" indent="0">
              <a:buNone/>
              <a:defRPr sz="1200">
                <a:solidFill>
                  <a:schemeClr val="tx1">
                    <a:tint val="75000"/>
                  </a:schemeClr>
                </a:solidFill>
              </a:defRPr>
            </a:lvl7pPr>
            <a:lvl8pPr marL="2400420" indent="0">
              <a:buNone/>
              <a:defRPr sz="1200">
                <a:solidFill>
                  <a:schemeClr val="tx1">
                    <a:tint val="75000"/>
                  </a:schemeClr>
                </a:solidFill>
              </a:defRPr>
            </a:lvl8pPr>
            <a:lvl9pPr marL="2743337"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E431F3E-3B82-4953-AA83-C8837AB03BEF}" type="datetimeFigureOut">
              <a:rPr lang="en-US" smtClean="0"/>
              <a:pPr>
                <a:defRPr/>
              </a:pPr>
              <a:t>8/14/2024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1DE81CD-3855-4CC8-BA0B-92A19B781022}" type="slidenum">
              <a:rPr lang="en-US" altLang="en-US" smtClean="0"/>
              <a:pPr/>
              <a:t>‹#›</a:t>
            </a:fld>
            <a:endParaRPr lang="en-US" altLang="en-US"/>
          </a:p>
        </p:txBody>
      </p:sp>
    </p:spTree>
    <p:extLst>
      <p:ext uri="{BB962C8B-B14F-4D97-AF65-F5344CB8AC3E}">
        <p14:creationId xmlns:p14="http://schemas.microsoft.com/office/powerpoint/2010/main" val="28618154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4" y="609600"/>
            <a:ext cx="9905999"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2" y="2674463"/>
            <a:ext cx="3196899" cy="685800"/>
          </a:xfrm>
        </p:spPr>
        <p:txBody>
          <a:bodyPr anchor="b">
            <a:noAutofit/>
          </a:bodyPr>
          <a:lstStyle>
            <a:lvl1pPr marL="0" indent="0">
              <a:lnSpc>
                <a:spcPct val="90000"/>
              </a:lnSpc>
              <a:buNone/>
              <a:defRPr sz="1800" b="0" cap="all" baseline="0">
                <a:solidFill>
                  <a:srgbClr val="03272D"/>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127921" y="3360263"/>
            <a:ext cx="3208735" cy="2430936"/>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4514769" y="2677635"/>
            <a:ext cx="3184385" cy="685800"/>
          </a:xfrm>
        </p:spPr>
        <p:txBody>
          <a:bodyPr anchor="b">
            <a:noAutofit/>
          </a:bodyPr>
          <a:lstStyle>
            <a:lvl1pPr marL="0" indent="0">
              <a:lnSpc>
                <a:spcPct val="90000"/>
              </a:lnSpc>
              <a:buNone/>
              <a:defRPr sz="1800" b="0" cap="all" baseline="0">
                <a:solidFill>
                  <a:srgbClr val="03272D"/>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10" name="Text Placeholder 3"/>
          <p:cNvSpPr>
            <a:spLocks noGrp="1"/>
          </p:cNvSpPr>
          <p:nvPr>
            <p:ph type="body" sz="half" idx="16"/>
          </p:nvPr>
        </p:nvSpPr>
        <p:spPr>
          <a:xfrm>
            <a:off x="4504214" y="3363435"/>
            <a:ext cx="3195831" cy="2430936"/>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7852443" y="2674463"/>
            <a:ext cx="3194968" cy="685800"/>
          </a:xfrm>
        </p:spPr>
        <p:txBody>
          <a:bodyPr anchor="b">
            <a:noAutofit/>
          </a:bodyPr>
          <a:lstStyle>
            <a:lvl1pPr marL="0" indent="0">
              <a:lnSpc>
                <a:spcPct val="90000"/>
              </a:lnSpc>
              <a:buNone/>
              <a:defRPr sz="1800" b="0" cap="all" baseline="0">
                <a:solidFill>
                  <a:srgbClr val="03272D"/>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12" name="Text Placeholder 3"/>
          <p:cNvSpPr>
            <a:spLocks noGrp="1"/>
          </p:cNvSpPr>
          <p:nvPr>
            <p:ph type="body" sz="half" idx="17"/>
          </p:nvPr>
        </p:nvSpPr>
        <p:spPr>
          <a:xfrm>
            <a:off x="7852443" y="3360263"/>
            <a:ext cx="3194968" cy="2430936"/>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pPr/>
              <a:t>8/14/2024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15416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4"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1500" b="0" cap="all" baseline="0">
                <a:solidFill>
                  <a:srgbClr val="03272D"/>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5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61"/>
            <a:ext cx="3195240" cy="817843"/>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1500" b="0" cap="all" baseline="0">
                <a:solidFill>
                  <a:srgbClr val="03272D"/>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4489054" y="2666998"/>
            <a:ext cx="31989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5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8"/>
            <a:ext cx="3200400" cy="810342"/>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7852568" y="4404596"/>
            <a:ext cx="3190741" cy="576262"/>
          </a:xfrm>
        </p:spPr>
        <p:txBody>
          <a:bodyPr anchor="b">
            <a:noAutofit/>
          </a:bodyPr>
          <a:lstStyle>
            <a:lvl1pPr marL="0" indent="0">
              <a:lnSpc>
                <a:spcPct val="90000"/>
              </a:lnSpc>
              <a:buNone/>
              <a:defRPr sz="1500" b="0" cap="all" baseline="0">
                <a:solidFill>
                  <a:srgbClr val="03272D"/>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7852445" y="2666998"/>
            <a:ext cx="3194969"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5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3" y="4980856"/>
            <a:ext cx="3194968" cy="810345"/>
          </a:xfrm>
        </p:spPr>
        <p:txBody>
          <a:bodyPr anchor="t">
            <a:normAutofit/>
          </a:bodyPr>
          <a:lstStyle>
            <a:lvl1pPr marL="0" indent="0">
              <a:buNone/>
              <a:defRPr sz="1050"/>
            </a:lvl1pPr>
            <a:lvl2pPr marL="342917" indent="0">
              <a:buNone/>
              <a:defRPr sz="900"/>
            </a:lvl2pPr>
            <a:lvl3pPr marL="685835" indent="0">
              <a:buNone/>
              <a:defRPr sz="750"/>
            </a:lvl3pPr>
            <a:lvl4pPr marL="1028752" indent="0">
              <a:buNone/>
              <a:defRPr sz="675"/>
            </a:lvl4pPr>
            <a:lvl5pPr marL="1371668" indent="0">
              <a:buNone/>
              <a:defRPr sz="675"/>
            </a:lvl5pPr>
            <a:lvl6pPr marL="1714586" indent="0">
              <a:buNone/>
              <a:defRPr sz="675"/>
            </a:lvl6pPr>
            <a:lvl7pPr marL="2057503" indent="0">
              <a:buNone/>
              <a:defRPr sz="675"/>
            </a:lvl7pPr>
            <a:lvl8pPr marL="2400420" indent="0">
              <a:buNone/>
              <a:defRPr sz="675"/>
            </a:lvl8pPr>
            <a:lvl9pPr marL="2743337"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pPr/>
              <a:t>8/14/2024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93412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2"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0DF69AEE-BC3C-4D75-A864-9431296E8338}" type="datetimeFigureOut">
              <a:rPr lang="en-US" smtClean="0"/>
              <a:pPr>
                <a:defRPr/>
              </a:pPr>
              <a:t>8/14/2024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E1BB2DFD-C4C8-48E3-9073-8B1313D47E0B}" type="slidenum">
              <a:rPr lang="en-US" altLang="en-US" smtClean="0"/>
              <a:pPr/>
              <a:t>‹#›</a:t>
            </a:fld>
            <a:endParaRPr lang="en-US" altLang="en-US"/>
          </a:p>
        </p:txBody>
      </p:sp>
    </p:spTree>
    <p:extLst>
      <p:ext uri="{BB962C8B-B14F-4D97-AF65-F5344CB8AC3E}">
        <p14:creationId xmlns:p14="http://schemas.microsoft.com/office/powerpoint/2010/main" val="2518383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9"/>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22" y="2249486"/>
            <a:ext cx="4649783" cy="823912"/>
          </a:xfrm>
        </p:spPr>
        <p:txBody>
          <a:bodyPr anchor="b"/>
          <a:lstStyle>
            <a:lvl1pPr marL="0" indent="0">
              <a:lnSpc>
                <a:spcPct val="90000"/>
              </a:lnSpc>
              <a:buNone/>
              <a:defRPr sz="1800" b="0" cap="all" baseline="0">
                <a:solidFill>
                  <a:srgbClr val="72DB2B"/>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4" name="Content Placeholder 3"/>
          <p:cNvSpPr>
            <a:spLocks noGrp="1"/>
          </p:cNvSpPr>
          <p:nvPr>
            <p:ph sz="half" idx="2"/>
          </p:nvPr>
        </p:nvSpPr>
        <p:spPr>
          <a:xfrm>
            <a:off x="1141413" y="3073400"/>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3" cy="823912"/>
          </a:xfrm>
        </p:spPr>
        <p:txBody>
          <a:bodyPr anchor="b"/>
          <a:lstStyle>
            <a:lvl1pPr marL="0" indent="0">
              <a:lnSpc>
                <a:spcPct val="90000"/>
              </a:lnSpc>
              <a:buNone/>
              <a:defRPr sz="1800" b="0" cap="all" baseline="0">
                <a:solidFill>
                  <a:srgbClr val="72DB2B"/>
                </a:solidFill>
              </a:defRPr>
            </a:lvl1pPr>
            <a:lvl2pPr marL="342917" indent="0">
              <a:buNone/>
              <a:defRPr sz="1500" b="1"/>
            </a:lvl2pPr>
            <a:lvl3pPr marL="685835" indent="0">
              <a:buNone/>
              <a:defRPr sz="1350" b="1"/>
            </a:lvl3pPr>
            <a:lvl4pPr marL="1028752" indent="0">
              <a:buNone/>
              <a:defRPr sz="1200" b="1"/>
            </a:lvl4pPr>
            <a:lvl5pPr marL="1371668" indent="0">
              <a:buNone/>
              <a:defRPr sz="1200" b="1"/>
            </a:lvl5pPr>
            <a:lvl6pPr marL="1714586" indent="0">
              <a:buNone/>
              <a:defRPr sz="1200" b="1"/>
            </a:lvl6pPr>
            <a:lvl7pPr marL="2057503" indent="0">
              <a:buNone/>
              <a:defRPr sz="1200" b="1"/>
            </a:lvl7pPr>
            <a:lvl8pPr marL="2400420" indent="0">
              <a:buNone/>
              <a:defRPr sz="1200" b="1"/>
            </a:lvl8pPr>
            <a:lvl9pPr marL="2743337"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0" y="3073400"/>
            <a:ext cx="487521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D7F160DF-78D1-4A8D-B358-580E166AAE16}" type="datetimeFigureOut">
              <a:rPr lang="en-US" smtClean="0"/>
              <a:pPr>
                <a:defRPr/>
              </a:pPr>
              <a:t>8/14/2024</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86E3E62F-9D91-4320-B143-1BD0D04931A7}" type="slidenum">
              <a:rPr lang="en-US" altLang="en-US" smtClean="0"/>
              <a:pPr/>
              <a:t>‹#›</a:t>
            </a:fld>
            <a:endParaRPr lang="en-US" altLang="en-US"/>
          </a:p>
        </p:txBody>
      </p:sp>
    </p:spTree>
    <p:extLst>
      <p:ext uri="{BB962C8B-B14F-4D97-AF65-F5344CB8AC3E}">
        <p14:creationId xmlns:p14="http://schemas.microsoft.com/office/powerpoint/2010/main" val="3390835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9A14C4D-38E0-4665-A730-68F841DCDB28}" type="datetimeFigureOut">
              <a:rPr lang="en-US" smtClean="0"/>
              <a:pPr>
                <a:defRPr/>
              </a:pPr>
              <a:t>8/14/2024</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1BCC79F6-70E3-4DB0-B9AA-C8263001AC68}" type="slidenum">
              <a:rPr lang="en-US" altLang="en-US" smtClean="0"/>
              <a:pPr/>
              <a:t>‹#›</a:t>
            </a:fld>
            <a:endParaRPr lang="en-US" altLang="en-US"/>
          </a:p>
        </p:txBody>
      </p:sp>
    </p:spTree>
    <p:extLst>
      <p:ext uri="{BB962C8B-B14F-4D97-AF65-F5344CB8AC3E}">
        <p14:creationId xmlns:p14="http://schemas.microsoft.com/office/powerpoint/2010/main" val="3134509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E55E45B1-3CF8-423E-851D-DCC4B9CB1A52}" type="datetimeFigureOut">
              <a:rPr lang="en-US" smtClean="0"/>
              <a:pPr>
                <a:defRPr/>
              </a:pPr>
              <a:t>8/14/2024</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DAD7E4D6-370E-4FF0-A27F-DBE9EBAF9744}" type="slidenum">
              <a:rPr lang="en-US" altLang="en-US" smtClean="0"/>
              <a:pPr/>
              <a:t>‹#›</a:t>
            </a:fld>
            <a:endParaRPr lang="en-US" altLang="en-US"/>
          </a:p>
        </p:txBody>
      </p:sp>
    </p:spTree>
    <p:extLst>
      <p:ext uri="{BB962C8B-B14F-4D97-AF65-F5344CB8AC3E}">
        <p14:creationId xmlns:p14="http://schemas.microsoft.com/office/powerpoint/2010/main" val="814651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7" y="609601"/>
            <a:ext cx="3856037" cy="1639884"/>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5156202"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7" y="2249486"/>
            <a:ext cx="3856037" cy="3541714"/>
          </a:xfrm>
        </p:spPr>
        <p:txBody>
          <a:bodyPr/>
          <a:lstStyle>
            <a:lvl1pPr marL="0" indent="0">
              <a:buNone/>
              <a:defRPr sz="120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5A683288-E6A5-4ABA-8BB1-DAB51B53AB34}" type="datetimeFigureOut">
              <a:rPr lang="en-US" smtClean="0"/>
              <a:pPr>
                <a:defRPr/>
              </a:pPr>
              <a:t>8/14/2024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216DF5F1-2ADC-4EA3-8177-C4B1F34F2B06}" type="slidenum">
              <a:rPr lang="en-US" altLang="en-US" smtClean="0"/>
              <a:pPr/>
              <a:t>‹#›</a:t>
            </a:fld>
            <a:endParaRPr lang="en-US" altLang="en-US"/>
          </a:p>
        </p:txBody>
      </p:sp>
    </p:spTree>
    <p:extLst>
      <p:ext uri="{BB962C8B-B14F-4D97-AF65-F5344CB8AC3E}">
        <p14:creationId xmlns:p14="http://schemas.microsoft.com/office/powerpoint/2010/main" val="4213418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4" y="609600"/>
            <a:ext cx="5934508" cy="1639886"/>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4"/>
            <a:ext cx="3666691" cy="5181599"/>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2400"/>
            </a:lvl1pPr>
            <a:lvl2pPr marL="342917" indent="0">
              <a:buNone/>
              <a:defRPr sz="2100"/>
            </a:lvl2pPr>
            <a:lvl3pPr marL="685835" indent="0">
              <a:buNone/>
              <a:defRPr sz="1800"/>
            </a:lvl3pPr>
            <a:lvl4pPr marL="1028752" indent="0">
              <a:buNone/>
              <a:defRPr sz="1500"/>
            </a:lvl4pPr>
            <a:lvl5pPr marL="1371668" indent="0">
              <a:buNone/>
              <a:defRPr sz="1500"/>
            </a:lvl5pPr>
            <a:lvl6pPr marL="1714586" indent="0">
              <a:buNone/>
              <a:defRPr sz="1500"/>
            </a:lvl6pPr>
            <a:lvl7pPr marL="2057503" indent="0">
              <a:buNone/>
              <a:defRPr sz="1500"/>
            </a:lvl7pPr>
            <a:lvl8pPr marL="2400420" indent="0">
              <a:buNone/>
              <a:defRPr sz="1500"/>
            </a:lvl8pPr>
            <a:lvl9pPr marL="2743337"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141412" y="2249486"/>
            <a:ext cx="5934511" cy="3541714"/>
          </a:xfrm>
        </p:spPr>
        <p:txBody>
          <a:bodyPr/>
          <a:lstStyle>
            <a:lvl1pPr marL="0" indent="0">
              <a:buNone/>
              <a:defRPr sz="1200"/>
            </a:lvl1pPr>
            <a:lvl2pPr marL="342917" indent="0">
              <a:buNone/>
              <a:defRPr sz="1050"/>
            </a:lvl2pPr>
            <a:lvl3pPr marL="685835" indent="0">
              <a:buNone/>
              <a:defRPr sz="900"/>
            </a:lvl3pPr>
            <a:lvl4pPr marL="1028752" indent="0">
              <a:buNone/>
              <a:defRPr sz="750"/>
            </a:lvl4pPr>
            <a:lvl5pPr marL="1371668" indent="0">
              <a:buNone/>
              <a:defRPr sz="750"/>
            </a:lvl5pPr>
            <a:lvl6pPr marL="1714586" indent="0">
              <a:buNone/>
              <a:defRPr sz="750"/>
            </a:lvl6pPr>
            <a:lvl7pPr marL="2057503" indent="0">
              <a:buNone/>
              <a:defRPr sz="750"/>
            </a:lvl7pPr>
            <a:lvl8pPr marL="2400420" indent="0">
              <a:buNone/>
              <a:defRPr sz="750"/>
            </a:lvl8pPr>
            <a:lvl9pPr marL="274333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2B3E1DDC-2995-48FA-BF69-E1B5580DE896}" type="datetimeFigureOut">
              <a:rPr lang="en-US" smtClean="0"/>
              <a:pPr>
                <a:defRPr/>
              </a:pPr>
              <a:t>8/14/2024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A6E71FAF-086A-4559-8DB4-C747F7228C41}" type="slidenum">
              <a:rPr lang="en-US" altLang="en-US" smtClean="0"/>
              <a:pPr/>
              <a:t>‹#›</a:t>
            </a:fld>
            <a:endParaRPr lang="en-US" altLang="en-US"/>
          </a:p>
        </p:txBody>
      </p:sp>
    </p:spTree>
    <p:extLst>
      <p:ext uri="{BB962C8B-B14F-4D97-AF65-F5344CB8AC3E}">
        <p14:creationId xmlns:p14="http://schemas.microsoft.com/office/powerpoint/2010/main" val="264600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image" Target="../media/image4.png"/><Relationship Id="rId2" Type="http://schemas.openxmlformats.org/officeDocument/2006/relationships/slideLayout" Target="../slideLayouts/slideLayout18.xml"/><Relationship Id="rId16" Type="http://schemas.openxmlformats.org/officeDocument/2006/relationships/theme" Target="../theme/theme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1414" y="618518"/>
            <a:ext cx="99059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4"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9"/>
            <a:ext cx="2743200" cy="365125"/>
          </a:xfrm>
          <a:prstGeom prst="rect">
            <a:avLst/>
          </a:prstGeom>
        </p:spPr>
        <p:txBody>
          <a:bodyPr vert="horz" lIns="91440" tIns="45720" rIns="91440" bIns="45720" rtlCol="0" anchor="ctr"/>
          <a:lstStyle>
            <a:lvl1pPr algn="r">
              <a:defRPr sz="788">
                <a:solidFill>
                  <a:schemeClr val="tx1">
                    <a:tint val="75000"/>
                  </a:schemeClr>
                </a:solidFill>
              </a:defRPr>
            </a:lvl1pPr>
          </a:lstStyle>
          <a:p>
            <a:pPr>
              <a:defRPr/>
            </a:pPr>
            <a:fld id="{99F7715B-CFE7-4D53-A7BF-4891589E93B5}" type="datetimeFigureOut">
              <a:rPr lang="en-US" smtClean="0"/>
              <a:pPr>
                <a:defRPr/>
              </a:pPr>
              <a:t>8/14/2024</a:t>
            </a:fld>
            <a:endParaRPr lang="en-US"/>
          </a:p>
        </p:txBody>
      </p:sp>
      <p:sp>
        <p:nvSpPr>
          <p:cNvPr id="5" name="Footer Placeholder 4"/>
          <p:cNvSpPr>
            <a:spLocks noGrp="1"/>
          </p:cNvSpPr>
          <p:nvPr>
            <p:ph type="ftr" sz="quarter" idx="3"/>
          </p:nvPr>
        </p:nvSpPr>
        <p:spPr>
          <a:xfrm>
            <a:off x="1141412" y="5883278"/>
            <a:ext cx="6239309" cy="365125"/>
          </a:xfrm>
          <a:prstGeom prst="rect">
            <a:avLst/>
          </a:prstGeom>
        </p:spPr>
        <p:txBody>
          <a:bodyPr vert="horz" lIns="91440" tIns="45720" rIns="91440" bIns="45720" rtlCol="0" anchor="ctr"/>
          <a:lstStyle>
            <a:lvl1pPr algn="l">
              <a:defRPr sz="788" cap="all" baseline="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10276324" y="5883277"/>
            <a:ext cx="771089" cy="365125"/>
          </a:xfrm>
          <a:prstGeom prst="rect">
            <a:avLst/>
          </a:prstGeom>
        </p:spPr>
        <p:txBody>
          <a:bodyPr vert="horz" lIns="91440" tIns="45720" rIns="91440" bIns="45720" rtlCol="0" anchor="ctr"/>
          <a:lstStyle>
            <a:lvl1pPr algn="r">
              <a:defRPr sz="788">
                <a:solidFill>
                  <a:schemeClr val="tx1">
                    <a:tint val="75000"/>
                  </a:schemeClr>
                </a:solidFill>
              </a:defRPr>
            </a:lvl1pPr>
          </a:lstStyle>
          <a:p>
            <a:fld id="{5D79ACAB-3F06-4B5F-98BC-4EA003ACE7EC}" type="slidenum">
              <a:rPr lang="en-US" altLang="en-US" smtClean="0"/>
              <a:pPr/>
              <a:t>‹#›</a:t>
            </a:fld>
            <a:endParaRPr lang="en-US" altLang="en-US"/>
          </a:p>
        </p:txBody>
      </p:sp>
    </p:spTree>
    <p:extLst>
      <p:ext uri="{BB962C8B-B14F-4D97-AF65-F5344CB8AC3E}">
        <p14:creationId xmlns:p14="http://schemas.microsoft.com/office/powerpoint/2010/main" val="3712192357"/>
      </p:ext>
    </p:extLst>
  </p:cSld>
  <p:clrMap bg1="dk1" tx1="lt1" bg2="dk2" tx2="lt2" accent1="accent1" accent2="accent2" accent3="accent3" accent4="accent4" accent5="accent5" accent6="accent6" hlink="hlink" folHlink="folHlink"/>
  <p:sldLayoutIdLst>
    <p:sldLayoutId id="2147485119" r:id="rId1"/>
    <p:sldLayoutId id="2147485120" r:id="rId2"/>
    <p:sldLayoutId id="2147485121" r:id="rId3"/>
    <p:sldLayoutId id="2147485122" r:id="rId4"/>
    <p:sldLayoutId id="2147485123" r:id="rId5"/>
    <p:sldLayoutId id="2147485124" r:id="rId6"/>
    <p:sldLayoutId id="2147485125" r:id="rId7"/>
    <p:sldLayoutId id="2147485126" r:id="rId8"/>
    <p:sldLayoutId id="2147485127" r:id="rId9"/>
    <p:sldLayoutId id="2147485128" r:id="rId10"/>
    <p:sldLayoutId id="2147485129" r:id="rId11"/>
    <p:sldLayoutId id="2147485130" r:id="rId12"/>
    <p:sldLayoutId id="2147485131" r:id="rId13"/>
    <p:sldLayoutId id="2147485132" r:id="rId14"/>
    <p:sldLayoutId id="2147485133" r:id="rId15"/>
    <p:sldLayoutId id="2147485134" r:id="rId16"/>
  </p:sldLayoutIdLst>
  <p:txStyles>
    <p:titleStyle>
      <a:lvl1pPr algn="l" defTabSz="685835" rtl="0" eaLnBrk="1" latinLnBrk="0" hangingPunct="1">
        <a:lnSpc>
          <a:spcPct val="90000"/>
        </a:lnSpc>
        <a:spcBef>
          <a:spcPct val="0"/>
        </a:spcBef>
        <a:buNone/>
        <a:defRPr sz="2700" kern="1200" cap="all" baseline="0">
          <a:solidFill>
            <a:schemeClr val="tx1"/>
          </a:solidFill>
          <a:latin typeface="+mj-lt"/>
          <a:ea typeface="+mj-ea"/>
          <a:cs typeface="+mj-cs"/>
        </a:defRPr>
      </a:lvl1pPr>
    </p:titleStyle>
    <p:bodyStyle>
      <a:lvl1pPr marL="171458" indent="-171458" algn="l" defTabSz="685835" rtl="0" eaLnBrk="1" latinLnBrk="0" hangingPunct="1">
        <a:lnSpc>
          <a:spcPct val="120000"/>
        </a:lnSpc>
        <a:spcBef>
          <a:spcPts val="750"/>
        </a:spcBef>
        <a:buSzPct val="125000"/>
        <a:buFont typeface="Arial" panose="020B0604020202020204" pitchFamily="34" charset="0"/>
        <a:buChar char="•"/>
        <a:defRPr sz="1800" kern="1200">
          <a:solidFill>
            <a:schemeClr val="tx1"/>
          </a:solidFill>
          <a:latin typeface="+mn-lt"/>
          <a:ea typeface="+mn-ea"/>
          <a:cs typeface="+mn-cs"/>
        </a:defRPr>
      </a:lvl1pPr>
      <a:lvl2pPr marL="514376" indent="-171458" algn="l" defTabSz="685835" rtl="0" eaLnBrk="1" latinLnBrk="0" hangingPunct="1">
        <a:lnSpc>
          <a:spcPct val="120000"/>
        </a:lnSpc>
        <a:spcBef>
          <a:spcPts val="375"/>
        </a:spcBef>
        <a:buSzPct val="125000"/>
        <a:buFont typeface="Arial" panose="020B0604020202020204" pitchFamily="34" charset="0"/>
        <a:buChar char="•"/>
        <a:defRPr sz="1500" kern="1200">
          <a:solidFill>
            <a:schemeClr val="tx1"/>
          </a:solidFill>
          <a:latin typeface="+mn-lt"/>
          <a:ea typeface="+mn-ea"/>
          <a:cs typeface="+mn-cs"/>
        </a:defRPr>
      </a:lvl2pPr>
      <a:lvl3pPr marL="857293" indent="-171458" algn="l" defTabSz="685835" rtl="0" eaLnBrk="1" latinLnBrk="0" hangingPunct="1">
        <a:lnSpc>
          <a:spcPct val="120000"/>
        </a:lnSpc>
        <a:spcBef>
          <a:spcPts val="375"/>
        </a:spcBef>
        <a:buSzPct val="125000"/>
        <a:buFont typeface="Arial" panose="020B0604020202020204" pitchFamily="34" charset="0"/>
        <a:buChar char="•"/>
        <a:defRPr sz="1350" kern="1200">
          <a:solidFill>
            <a:schemeClr val="tx1"/>
          </a:solidFill>
          <a:latin typeface="+mn-lt"/>
          <a:ea typeface="+mn-ea"/>
          <a:cs typeface="+mn-cs"/>
        </a:defRPr>
      </a:lvl3pPr>
      <a:lvl4pPr marL="1200210" indent="-171458" algn="l" defTabSz="685835" rtl="0" eaLnBrk="1" latinLnBrk="0" hangingPunct="1">
        <a:lnSpc>
          <a:spcPct val="120000"/>
        </a:lnSpc>
        <a:spcBef>
          <a:spcPts val="375"/>
        </a:spcBef>
        <a:buSzPct val="125000"/>
        <a:buFont typeface="Arial" panose="020B0604020202020204" pitchFamily="34" charset="0"/>
        <a:buChar char="•"/>
        <a:defRPr sz="1200" kern="1200">
          <a:solidFill>
            <a:schemeClr val="tx1"/>
          </a:solidFill>
          <a:latin typeface="+mn-lt"/>
          <a:ea typeface="+mn-ea"/>
          <a:cs typeface="+mn-cs"/>
        </a:defRPr>
      </a:lvl4pPr>
      <a:lvl5pPr marL="1543127" indent="-171458" algn="l" defTabSz="685835" rtl="0" eaLnBrk="1" latinLnBrk="0" hangingPunct="1">
        <a:lnSpc>
          <a:spcPct val="120000"/>
        </a:lnSpc>
        <a:spcBef>
          <a:spcPts val="375"/>
        </a:spcBef>
        <a:buSzPct val="125000"/>
        <a:buFont typeface="Arial" panose="020B0604020202020204" pitchFamily="34" charset="0"/>
        <a:buChar char="•"/>
        <a:defRPr sz="1200" kern="1200">
          <a:solidFill>
            <a:schemeClr val="tx1"/>
          </a:solidFill>
          <a:latin typeface="+mn-lt"/>
          <a:ea typeface="+mn-ea"/>
          <a:cs typeface="+mn-cs"/>
        </a:defRPr>
      </a:lvl5pPr>
      <a:lvl6pPr marL="1886045" indent="-171458" algn="l" defTabSz="685835"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6pPr>
      <a:lvl7pPr marL="2228962" indent="-171458" algn="l" defTabSz="685835"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7pPr>
      <a:lvl8pPr marL="2571878" indent="-171458" algn="l" defTabSz="685835"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8pPr>
      <a:lvl9pPr marL="2914796" indent="-171458" algn="l" defTabSz="685835"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9pPr>
    </p:bodyStyle>
    <p:otherStyle>
      <a:defPPr>
        <a:defRPr lang="en-US"/>
      </a:defPPr>
      <a:lvl1pPr marL="0" algn="l" defTabSz="685835" rtl="0" eaLnBrk="1" latinLnBrk="0" hangingPunct="1">
        <a:defRPr sz="1350" kern="1200">
          <a:solidFill>
            <a:schemeClr val="tx1"/>
          </a:solidFill>
          <a:latin typeface="+mn-lt"/>
          <a:ea typeface="+mn-ea"/>
          <a:cs typeface="+mn-cs"/>
        </a:defRPr>
      </a:lvl1pPr>
      <a:lvl2pPr marL="342917" algn="l" defTabSz="685835" rtl="0" eaLnBrk="1" latinLnBrk="0" hangingPunct="1">
        <a:defRPr sz="1350" kern="1200">
          <a:solidFill>
            <a:schemeClr val="tx1"/>
          </a:solidFill>
          <a:latin typeface="+mn-lt"/>
          <a:ea typeface="+mn-ea"/>
          <a:cs typeface="+mn-cs"/>
        </a:defRPr>
      </a:lvl2pPr>
      <a:lvl3pPr marL="685835" algn="l" defTabSz="685835" rtl="0" eaLnBrk="1" latinLnBrk="0" hangingPunct="1">
        <a:defRPr sz="1350" kern="1200">
          <a:solidFill>
            <a:schemeClr val="tx1"/>
          </a:solidFill>
          <a:latin typeface="+mn-lt"/>
          <a:ea typeface="+mn-ea"/>
          <a:cs typeface="+mn-cs"/>
        </a:defRPr>
      </a:lvl3pPr>
      <a:lvl4pPr marL="1028752" algn="l" defTabSz="685835" rtl="0" eaLnBrk="1" latinLnBrk="0" hangingPunct="1">
        <a:defRPr sz="1350" kern="1200">
          <a:solidFill>
            <a:schemeClr val="tx1"/>
          </a:solidFill>
          <a:latin typeface="+mn-lt"/>
          <a:ea typeface="+mn-ea"/>
          <a:cs typeface="+mn-cs"/>
        </a:defRPr>
      </a:lvl4pPr>
      <a:lvl5pPr marL="1371668" algn="l" defTabSz="685835" rtl="0" eaLnBrk="1" latinLnBrk="0" hangingPunct="1">
        <a:defRPr sz="1350" kern="1200">
          <a:solidFill>
            <a:schemeClr val="tx1"/>
          </a:solidFill>
          <a:latin typeface="+mn-lt"/>
          <a:ea typeface="+mn-ea"/>
          <a:cs typeface="+mn-cs"/>
        </a:defRPr>
      </a:lvl5pPr>
      <a:lvl6pPr marL="1714586" algn="l" defTabSz="685835" rtl="0" eaLnBrk="1" latinLnBrk="0" hangingPunct="1">
        <a:defRPr sz="1350" kern="1200">
          <a:solidFill>
            <a:schemeClr val="tx1"/>
          </a:solidFill>
          <a:latin typeface="+mn-lt"/>
          <a:ea typeface="+mn-ea"/>
          <a:cs typeface="+mn-cs"/>
        </a:defRPr>
      </a:lvl6pPr>
      <a:lvl7pPr marL="2057503" algn="l" defTabSz="685835" rtl="0" eaLnBrk="1" latinLnBrk="0" hangingPunct="1">
        <a:defRPr sz="1350" kern="1200">
          <a:solidFill>
            <a:schemeClr val="tx1"/>
          </a:solidFill>
          <a:latin typeface="+mn-lt"/>
          <a:ea typeface="+mn-ea"/>
          <a:cs typeface="+mn-cs"/>
        </a:defRPr>
      </a:lvl7pPr>
      <a:lvl8pPr marL="2400420" algn="l" defTabSz="685835" rtl="0" eaLnBrk="1" latinLnBrk="0" hangingPunct="1">
        <a:defRPr sz="1350" kern="1200">
          <a:solidFill>
            <a:schemeClr val="tx1"/>
          </a:solidFill>
          <a:latin typeface="+mn-lt"/>
          <a:ea typeface="+mn-ea"/>
          <a:cs typeface="+mn-cs"/>
        </a:defRPr>
      </a:lvl8pPr>
      <a:lvl9pPr marL="2743337" algn="l" defTabSz="685835"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1414" y="618518"/>
            <a:ext cx="99059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4"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9"/>
            <a:ext cx="2743200" cy="365125"/>
          </a:xfrm>
          <a:prstGeom prst="rect">
            <a:avLst/>
          </a:prstGeom>
        </p:spPr>
        <p:txBody>
          <a:bodyPr vert="horz" lIns="91440" tIns="45720" rIns="91440" bIns="45720" rtlCol="0" anchor="ctr"/>
          <a:lstStyle>
            <a:lvl1pPr algn="r">
              <a:defRPr sz="788">
                <a:solidFill>
                  <a:srgbClr val="03272D"/>
                </a:solidFill>
              </a:defRPr>
            </a:lvl1pPr>
          </a:lstStyle>
          <a:p>
            <a:fld id="{1D8BD707-D9CF-40AE-B4C6-C98DA3205C09}" type="datetimeFigureOut">
              <a:rPr lang="en-US" smtClean="0"/>
              <a:pPr/>
              <a:t>8/14/2024</a:t>
            </a:fld>
            <a:endParaRPr lang="en-US"/>
          </a:p>
        </p:txBody>
      </p:sp>
      <p:sp>
        <p:nvSpPr>
          <p:cNvPr id="5" name="Footer Placeholder 4"/>
          <p:cNvSpPr>
            <a:spLocks noGrp="1"/>
          </p:cNvSpPr>
          <p:nvPr>
            <p:ph type="ftr" sz="quarter" idx="3"/>
          </p:nvPr>
        </p:nvSpPr>
        <p:spPr>
          <a:xfrm>
            <a:off x="1141412" y="5883278"/>
            <a:ext cx="6239309" cy="365125"/>
          </a:xfrm>
          <a:prstGeom prst="rect">
            <a:avLst/>
          </a:prstGeom>
        </p:spPr>
        <p:txBody>
          <a:bodyPr vert="horz" lIns="91440" tIns="45720" rIns="91440" bIns="45720" rtlCol="0" anchor="ctr"/>
          <a:lstStyle>
            <a:lvl1pPr algn="l">
              <a:defRPr sz="788" cap="all" baseline="0">
                <a:solidFill>
                  <a:srgbClr val="03272D"/>
                </a:solidFill>
              </a:defRPr>
            </a:lvl1pPr>
          </a:lstStyle>
          <a:p>
            <a:endParaRPr lang="en-US"/>
          </a:p>
        </p:txBody>
      </p:sp>
      <p:sp>
        <p:nvSpPr>
          <p:cNvPr id="6" name="Slide Number Placeholder 5"/>
          <p:cNvSpPr>
            <a:spLocks noGrp="1"/>
          </p:cNvSpPr>
          <p:nvPr>
            <p:ph type="sldNum" sz="quarter" idx="4"/>
          </p:nvPr>
        </p:nvSpPr>
        <p:spPr>
          <a:xfrm>
            <a:off x="10276324" y="5883277"/>
            <a:ext cx="771089" cy="365125"/>
          </a:xfrm>
          <a:prstGeom prst="rect">
            <a:avLst/>
          </a:prstGeom>
        </p:spPr>
        <p:txBody>
          <a:bodyPr vert="horz" lIns="91440" tIns="45720" rIns="91440" bIns="45720" rtlCol="0" anchor="ctr"/>
          <a:lstStyle>
            <a:lvl1pPr algn="r">
              <a:defRPr sz="788">
                <a:solidFill>
                  <a:srgbClr val="03272D"/>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325254009"/>
      </p:ext>
    </p:extLst>
  </p:cSld>
  <p:clrMap bg1="dk1" tx1="lt1" bg2="dk2" tx2="lt2" accent1="accent1" accent2="accent2" accent3="accent3" accent4="accent4" accent5="accent5" accent6="accent6" hlink="hlink" folHlink="folHlink"/>
  <p:sldLayoutIdLst>
    <p:sldLayoutId id="2147485136" r:id="rId1"/>
    <p:sldLayoutId id="2147485137" r:id="rId2"/>
    <p:sldLayoutId id="2147485138" r:id="rId3"/>
    <p:sldLayoutId id="2147485139" r:id="rId4"/>
    <p:sldLayoutId id="2147485140" r:id="rId5"/>
    <p:sldLayoutId id="2147485141" r:id="rId6"/>
    <p:sldLayoutId id="2147485142" r:id="rId7"/>
    <p:sldLayoutId id="2147485143" r:id="rId8"/>
    <p:sldLayoutId id="2147485144" r:id="rId9"/>
    <p:sldLayoutId id="2147485145" r:id="rId10"/>
    <p:sldLayoutId id="2147485146" r:id="rId11"/>
    <p:sldLayoutId id="2147485147" r:id="rId12"/>
    <p:sldLayoutId id="2147485148" r:id="rId13"/>
    <p:sldLayoutId id="2147485149" r:id="rId14"/>
    <p:sldLayoutId id="2147485150" r:id="rId15"/>
  </p:sldLayoutIdLst>
  <p:txStyles>
    <p:titleStyle>
      <a:lvl1pPr algn="l" defTabSz="685835" rtl="0" eaLnBrk="1" latinLnBrk="0" hangingPunct="1">
        <a:lnSpc>
          <a:spcPct val="90000"/>
        </a:lnSpc>
        <a:spcBef>
          <a:spcPct val="0"/>
        </a:spcBef>
        <a:buNone/>
        <a:defRPr sz="2700" kern="1200" cap="all" baseline="0">
          <a:solidFill>
            <a:srgbClr val="03272D"/>
          </a:solidFill>
          <a:latin typeface="+mj-lt"/>
          <a:ea typeface="+mj-ea"/>
          <a:cs typeface="+mj-cs"/>
        </a:defRPr>
      </a:lvl1pPr>
    </p:titleStyle>
    <p:bodyStyle>
      <a:lvl1pPr marL="171458" indent="-171458" algn="l" defTabSz="685835" rtl="0" eaLnBrk="1" latinLnBrk="0" hangingPunct="1">
        <a:lnSpc>
          <a:spcPct val="120000"/>
        </a:lnSpc>
        <a:spcBef>
          <a:spcPts val="750"/>
        </a:spcBef>
        <a:buSzPct val="125000"/>
        <a:buFont typeface="Arial" panose="020B0604020202020204" pitchFamily="34" charset="0"/>
        <a:buChar char="•"/>
        <a:defRPr sz="1800" kern="1200">
          <a:solidFill>
            <a:srgbClr val="03272D"/>
          </a:solidFill>
          <a:latin typeface="+mn-lt"/>
          <a:ea typeface="+mn-ea"/>
          <a:cs typeface="+mn-cs"/>
        </a:defRPr>
      </a:lvl1pPr>
      <a:lvl2pPr marL="514376" indent="-171458" algn="l" defTabSz="685835" rtl="0" eaLnBrk="1" latinLnBrk="0" hangingPunct="1">
        <a:lnSpc>
          <a:spcPct val="120000"/>
        </a:lnSpc>
        <a:spcBef>
          <a:spcPts val="375"/>
        </a:spcBef>
        <a:buSzPct val="125000"/>
        <a:buFont typeface="Arial" panose="020B0604020202020204" pitchFamily="34" charset="0"/>
        <a:buChar char="•"/>
        <a:defRPr sz="1500" kern="1200">
          <a:solidFill>
            <a:srgbClr val="03272D"/>
          </a:solidFill>
          <a:latin typeface="+mn-lt"/>
          <a:ea typeface="+mn-ea"/>
          <a:cs typeface="+mn-cs"/>
        </a:defRPr>
      </a:lvl2pPr>
      <a:lvl3pPr marL="857293" indent="-171458" algn="l" defTabSz="685835" rtl="0" eaLnBrk="1" latinLnBrk="0" hangingPunct="1">
        <a:lnSpc>
          <a:spcPct val="120000"/>
        </a:lnSpc>
        <a:spcBef>
          <a:spcPts val="375"/>
        </a:spcBef>
        <a:buSzPct val="125000"/>
        <a:buFont typeface="Arial" panose="020B0604020202020204" pitchFamily="34" charset="0"/>
        <a:buChar char="•"/>
        <a:defRPr sz="1350" kern="1200">
          <a:solidFill>
            <a:srgbClr val="03272D"/>
          </a:solidFill>
          <a:latin typeface="+mn-lt"/>
          <a:ea typeface="+mn-ea"/>
          <a:cs typeface="+mn-cs"/>
        </a:defRPr>
      </a:lvl3pPr>
      <a:lvl4pPr marL="1200210" indent="-171458" algn="l" defTabSz="685835" rtl="0" eaLnBrk="1" latinLnBrk="0" hangingPunct="1">
        <a:lnSpc>
          <a:spcPct val="120000"/>
        </a:lnSpc>
        <a:spcBef>
          <a:spcPts val="375"/>
        </a:spcBef>
        <a:buSzPct val="125000"/>
        <a:buFont typeface="Arial" panose="020B0604020202020204" pitchFamily="34" charset="0"/>
        <a:buChar char="•"/>
        <a:defRPr sz="1200" kern="1200">
          <a:solidFill>
            <a:srgbClr val="03272D"/>
          </a:solidFill>
          <a:latin typeface="+mn-lt"/>
          <a:ea typeface="+mn-ea"/>
          <a:cs typeface="+mn-cs"/>
        </a:defRPr>
      </a:lvl4pPr>
      <a:lvl5pPr marL="1543127" indent="-171458" algn="l" defTabSz="685835" rtl="0" eaLnBrk="1" latinLnBrk="0" hangingPunct="1">
        <a:lnSpc>
          <a:spcPct val="120000"/>
        </a:lnSpc>
        <a:spcBef>
          <a:spcPts val="375"/>
        </a:spcBef>
        <a:buSzPct val="125000"/>
        <a:buFont typeface="Arial" panose="020B0604020202020204" pitchFamily="34" charset="0"/>
        <a:buChar char="•"/>
        <a:defRPr sz="1200" kern="1200">
          <a:solidFill>
            <a:srgbClr val="03272D"/>
          </a:solidFill>
          <a:latin typeface="+mn-lt"/>
          <a:ea typeface="+mn-ea"/>
          <a:cs typeface="+mn-cs"/>
        </a:defRPr>
      </a:lvl5pPr>
      <a:lvl6pPr marL="1886045" indent="-171458" algn="l" defTabSz="685835"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6pPr>
      <a:lvl7pPr marL="2228962" indent="-171458" algn="l" defTabSz="685835"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7pPr>
      <a:lvl8pPr marL="2571878" indent="-171458" algn="l" defTabSz="685835"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8pPr>
      <a:lvl9pPr marL="2914796" indent="-171458" algn="l" defTabSz="685835"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9pPr>
    </p:bodyStyle>
    <p:otherStyle>
      <a:defPPr>
        <a:defRPr lang="en-US"/>
      </a:defPPr>
      <a:lvl1pPr marL="0" algn="l" defTabSz="685835" rtl="0" eaLnBrk="1" latinLnBrk="0" hangingPunct="1">
        <a:defRPr sz="1350" kern="1200">
          <a:solidFill>
            <a:schemeClr val="tx1"/>
          </a:solidFill>
          <a:latin typeface="+mn-lt"/>
          <a:ea typeface="+mn-ea"/>
          <a:cs typeface="+mn-cs"/>
        </a:defRPr>
      </a:lvl1pPr>
      <a:lvl2pPr marL="342917" algn="l" defTabSz="685835" rtl="0" eaLnBrk="1" latinLnBrk="0" hangingPunct="1">
        <a:defRPr sz="1350" kern="1200">
          <a:solidFill>
            <a:schemeClr val="tx1"/>
          </a:solidFill>
          <a:latin typeface="+mn-lt"/>
          <a:ea typeface="+mn-ea"/>
          <a:cs typeface="+mn-cs"/>
        </a:defRPr>
      </a:lvl2pPr>
      <a:lvl3pPr marL="685835" algn="l" defTabSz="685835" rtl="0" eaLnBrk="1" latinLnBrk="0" hangingPunct="1">
        <a:defRPr sz="1350" kern="1200">
          <a:solidFill>
            <a:schemeClr val="tx1"/>
          </a:solidFill>
          <a:latin typeface="+mn-lt"/>
          <a:ea typeface="+mn-ea"/>
          <a:cs typeface="+mn-cs"/>
        </a:defRPr>
      </a:lvl3pPr>
      <a:lvl4pPr marL="1028752" algn="l" defTabSz="685835" rtl="0" eaLnBrk="1" latinLnBrk="0" hangingPunct="1">
        <a:defRPr sz="1350" kern="1200">
          <a:solidFill>
            <a:schemeClr val="tx1"/>
          </a:solidFill>
          <a:latin typeface="+mn-lt"/>
          <a:ea typeface="+mn-ea"/>
          <a:cs typeface="+mn-cs"/>
        </a:defRPr>
      </a:lvl4pPr>
      <a:lvl5pPr marL="1371668" algn="l" defTabSz="685835" rtl="0" eaLnBrk="1" latinLnBrk="0" hangingPunct="1">
        <a:defRPr sz="1350" kern="1200">
          <a:solidFill>
            <a:schemeClr val="tx1"/>
          </a:solidFill>
          <a:latin typeface="+mn-lt"/>
          <a:ea typeface="+mn-ea"/>
          <a:cs typeface="+mn-cs"/>
        </a:defRPr>
      </a:lvl5pPr>
      <a:lvl6pPr marL="1714586" algn="l" defTabSz="685835" rtl="0" eaLnBrk="1" latinLnBrk="0" hangingPunct="1">
        <a:defRPr sz="1350" kern="1200">
          <a:solidFill>
            <a:schemeClr val="tx1"/>
          </a:solidFill>
          <a:latin typeface="+mn-lt"/>
          <a:ea typeface="+mn-ea"/>
          <a:cs typeface="+mn-cs"/>
        </a:defRPr>
      </a:lvl6pPr>
      <a:lvl7pPr marL="2057503" algn="l" defTabSz="685835" rtl="0" eaLnBrk="1" latinLnBrk="0" hangingPunct="1">
        <a:defRPr sz="1350" kern="1200">
          <a:solidFill>
            <a:schemeClr val="tx1"/>
          </a:solidFill>
          <a:latin typeface="+mn-lt"/>
          <a:ea typeface="+mn-ea"/>
          <a:cs typeface="+mn-cs"/>
        </a:defRPr>
      </a:lvl7pPr>
      <a:lvl8pPr marL="2400420" algn="l" defTabSz="685835" rtl="0" eaLnBrk="1" latinLnBrk="0" hangingPunct="1">
        <a:defRPr sz="1350" kern="1200">
          <a:solidFill>
            <a:schemeClr val="tx1"/>
          </a:solidFill>
          <a:latin typeface="+mn-lt"/>
          <a:ea typeface="+mn-ea"/>
          <a:cs typeface="+mn-cs"/>
        </a:defRPr>
      </a:lvl8pPr>
      <a:lvl9pPr marL="2743337" algn="l" defTabSz="685835"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a:extLst>
              <a:ext uri="{FF2B5EF4-FFF2-40B4-BE49-F238E27FC236}">
                <a16:creationId xmlns:a16="http://schemas.microsoft.com/office/drawing/2014/main" id="{96282EC6-EC33-3648-8E45-DEFBC1D6A92F}"/>
              </a:ext>
            </a:extLst>
          </p:cNvPr>
          <p:cNvSpPr>
            <a:spLocks noGrp="1"/>
          </p:cNvSpPr>
          <p:nvPr>
            <p:ph type="ctrTitle"/>
          </p:nvPr>
        </p:nvSpPr>
        <p:spPr>
          <a:xfrm>
            <a:off x="1876426" y="1122363"/>
            <a:ext cx="9904094" cy="2387600"/>
          </a:xfrm>
        </p:spPr>
        <p:txBody>
          <a:bodyPr/>
          <a:lstStyle/>
          <a:p>
            <a:pPr eaLnBrk="1" hangingPunct="1"/>
            <a:r>
              <a:rPr lang="en-US" altLang="en-US" sz="6600" dirty="0"/>
              <a:t>The Book of Ephesians</a:t>
            </a:r>
          </a:p>
        </p:txBody>
      </p:sp>
      <p:sp>
        <p:nvSpPr>
          <p:cNvPr id="5" name="Subtitle 4">
            <a:extLst>
              <a:ext uri="{FF2B5EF4-FFF2-40B4-BE49-F238E27FC236}">
                <a16:creationId xmlns:a16="http://schemas.microsoft.com/office/drawing/2014/main" id="{1A69B71B-387B-665D-BEA0-A75ABC44099A}"/>
              </a:ext>
            </a:extLst>
          </p:cNvPr>
          <p:cNvSpPr>
            <a:spLocks noGrp="1"/>
          </p:cNvSpPr>
          <p:nvPr>
            <p:ph type="subTitle" idx="1"/>
          </p:nvPr>
        </p:nvSpPr>
        <p:spPr/>
        <p:txBody>
          <a:bodyPr rtlCol="0">
            <a:normAutofit/>
          </a:bodyPr>
          <a:lstStyle/>
          <a:p>
            <a:pPr>
              <a:defRPr/>
            </a:pPr>
            <a:r>
              <a:rPr lang="en-US" sz="2800" dirty="0"/>
              <a:t>Chapter 6 who is Satan?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64A9C4CA-3695-5B03-85D6-53556475153E}"/>
              </a:ext>
            </a:extLst>
          </p:cNvPr>
          <p:cNvSpPr>
            <a:spLocks noGrp="1"/>
          </p:cNvSpPr>
          <p:nvPr>
            <p:ph type="title"/>
          </p:nvPr>
        </p:nvSpPr>
        <p:spPr/>
        <p:txBody>
          <a:bodyPr/>
          <a:lstStyle/>
          <a:p>
            <a:r>
              <a:rPr lang="en-US" altLang="en-US"/>
              <a:t>Let’s think about this logically</a:t>
            </a:r>
          </a:p>
        </p:txBody>
      </p:sp>
      <p:sp>
        <p:nvSpPr>
          <p:cNvPr id="3" name="Content Placeholder 2">
            <a:extLst>
              <a:ext uri="{FF2B5EF4-FFF2-40B4-BE49-F238E27FC236}">
                <a16:creationId xmlns:a16="http://schemas.microsoft.com/office/drawing/2014/main" id="{4F4E4F39-0B34-B445-DB8E-320D6C702475}"/>
              </a:ext>
            </a:extLst>
          </p:cNvPr>
          <p:cNvSpPr>
            <a:spLocks noGrp="1"/>
          </p:cNvSpPr>
          <p:nvPr>
            <p:ph idx="1"/>
          </p:nvPr>
        </p:nvSpPr>
        <p:spPr/>
        <p:txBody>
          <a:bodyPr>
            <a:noAutofit/>
          </a:bodyPr>
          <a:lstStyle/>
          <a:p>
            <a:pPr marL="0" indent="0">
              <a:buNone/>
              <a:defRPr/>
            </a:pPr>
            <a:r>
              <a:rPr lang="en-US" sz="4400" dirty="0"/>
              <a:t>3) Some spiritual beings, have used their free-will to rebel against God</a:t>
            </a:r>
            <a:br>
              <a:rPr lang="en-US" sz="3600" dirty="0"/>
            </a:br>
            <a:endParaRPr lang="en-US" sz="3600"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4A966F40-2A25-7163-AE17-95035CDA171E}"/>
              </a:ext>
            </a:extLst>
          </p:cNvPr>
          <p:cNvSpPr>
            <a:spLocks noGrp="1"/>
          </p:cNvSpPr>
          <p:nvPr>
            <p:ph type="title"/>
          </p:nvPr>
        </p:nvSpPr>
        <p:spPr/>
        <p:txBody>
          <a:bodyPr/>
          <a:lstStyle/>
          <a:p>
            <a:r>
              <a:rPr lang="en-US" altLang="en-US"/>
              <a:t>The REAL Biblical Perspective</a:t>
            </a:r>
          </a:p>
        </p:txBody>
      </p:sp>
      <p:sp>
        <p:nvSpPr>
          <p:cNvPr id="3" name="Content Placeholder 2">
            <a:extLst>
              <a:ext uri="{FF2B5EF4-FFF2-40B4-BE49-F238E27FC236}">
                <a16:creationId xmlns:a16="http://schemas.microsoft.com/office/drawing/2014/main" id="{B93285CF-B531-E811-A261-A4F2F517FF62}"/>
              </a:ext>
            </a:extLst>
          </p:cNvPr>
          <p:cNvSpPr>
            <a:spLocks noGrp="1"/>
          </p:cNvSpPr>
          <p:nvPr>
            <p:ph idx="1"/>
          </p:nvPr>
        </p:nvSpPr>
        <p:spPr/>
        <p:txBody>
          <a:bodyPr>
            <a:noAutofit/>
          </a:bodyPr>
          <a:lstStyle/>
          <a:p>
            <a:pPr>
              <a:defRPr/>
            </a:pPr>
            <a:r>
              <a:rPr lang="en-US" sz="4000" dirty="0"/>
              <a:t>Satan is the key leader in the rebellion against God</a:t>
            </a:r>
          </a:p>
          <a:p>
            <a:pPr>
              <a:defRPr/>
            </a:pPr>
            <a:r>
              <a:rPr lang="en-US" sz="4000" dirty="0"/>
              <a:t>his claim is that we each should be our own god</a:t>
            </a:r>
          </a:p>
          <a:p>
            <a:pPr>
              <a:defRPr/>
            </a:pPr>
            <a:r>
              <a:rPr lang="en-US" sz="4000" dirty="0"/>
              <a:t>his desire is to draw us away from God into self worship</a:t>
            </a:r>
          </a:p>
          <a:p>
            <a:pPr>
              <a:defRPr/>
            </a:pPr>
            <a:endParaRPr lang="en-US" sz="4000" dirty="0"/>
          </a:p>
          <a:p>
            <a:pPr marL="0" indent="0">
              <a:buNone/>
              <a:defRPr/>
            </a:pPr>
            <a:br>
              <a:rPr lang="en-US" sz="4000" dirty="0"/>
            </a:br>
            <a:endParaRPr lang="en-US" sz="40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72609515-B5EC-8F47-076B-70864E8DFE7C}"/>
              </a:ext>
            </a:extLst>
          </p:cNvPr>
          <p:cNvSpPr>
            <a:spLocks noGrp="1"/>
          </p:cNvSpPr>
          <p:nvPr>
            <p:ph type="title"/>
          </p:nvPr>
        </p:nvSpPr>
        <p:spPr/>
        <p:txBody>
          <a:bodyPr/>
          <a:lstStyle/>
          <a:p>
            <a:r>
              <a:rPr lang="en-US" altLang="en-US"/>
              <a:t>The REAL Biblical Perspective</a:t>
            </a:r>
          </a:p>
        </p:txBody>
      </p:sp>
      <p:sp>
        <p:nvSpPr>
          <p:cNvPr id="3" name="Content Placeholder 2">
            <a:extLst>
              <a:ext uri="{FF2B5EF4-FFF2-40B4-BE49-F238E27FC236}">
                <a16:creationId xmlns:a16="http://schemas.microsoft.com/office/drawing/2014/main" id="{B85F6407-813D-DC47-52A8-BCA8BAEE02C0}"/>
              </a:ext>
            </a:extLst>
          </p:cNvPr>
          <p:cNvSpPr>
            <a:spLocks noGrp="1"/>
          </p:cNvSpPr>
          <p:nvPr>
            <p:ph idx="1"/>
          </p:nvPr>
        </p:nvSpPr>
        <p:spPr/>
        <p:txBody>
          <a:bodyPr>
            <a:noAutofit/>
          </a:bodyPr>
          <a:lstStyle/>
          <a:p>
            <a:pPr marL="0" indent="0">
              <a:buNone/>
              <a:defRPr/>
            </a:pPr>
            <a:r>
              <a:rPr lang="en-US" sz="4800" b="1" dirty="0"/>
              <a:t>1 John 5:19 (NASB95) — 19</a:t>
            </a:r>
            <a:r>
              <a:rPr lang="en-US" sz="4800" dirty="0"/>
              <a:t> We know that we are of God, and that the whole world lies in the power of the evil one. </a:t>
            </a:r>
          </a:p>
          <a:p>
            <a:pPr marL="0" indent="0">
              <a:buNone/>
              <a:defRPr/>
            </a:pPr>
            <a:br>
              <a:rPr lang="en-US" sz="4400" dirty="0"/>
            </a:br>
            <a:endParaRPr lang="en-US" sz="4400"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E4766207-7D39-9F55-8E7D-3230A3120CEC}"/>
              </a:ext>
            </a:extLst>
          </p:cNvPr>
          <p:cNvSpPr>
            <a:spLocks noGrp="1"/>
          </p:cNvSpPr>
          <p:nvPr>
            <p:ph type="title"/>
          </p:nvPr>
        </p:nvSpPr>
        <p:spPr/>
        <p:txBody>
          <a:bodyPr/>
          <a:lstStyle/>
          <a:p>
            <a:r>
              <a:rPr lang="en-US" altLang="en-US"/>
              <a:t>The REAL Biblical Perspective</a:t>
            </a:r>
          </a:p>
        </p:txBody>
      </p:sp>
      <p:sp>
        <p:nvSpPr>
          <p:cNvPr id="3" name="Content Placeholder 2">
            <a:extLst>
              <a:ext uri="{FF2B5EF4-FFF2-40B4-BE49-F238E27FC236}">
                <a16:creationId xmlns:a16="http://schemas.microsoft.com/office/drawing/2014/main" id="{2A827C52-8DB9-EDBF-DD5D-E3AEF648CA48}"/>
              </a:ext>
            </a:extLst>
          </p:cNvPr>
          <p:cNvSpPr>
            <a:spLocks noGrp="1"/>
          </p:cNvSpPr>
          <p:nvPr>
            <p:ph idx="1"/>
          </p:nvPr>
        </p:nvSpPr>
        <p:spPr/>
        <p:txBody>
          <a:bodyPr>
            <a:noAutofit/>
          </a:bodyPr>
          <a:lstStyle/>
          <a:p>
            <a:pPr marL="0" indent="0">
              <a:buNone/>
              <a:defRPr/>
            </a:pPr>
            <a:r>
              <a:rPr lang="en-US" sz="4400" b="1" dirty="0"/>
              <a:t>1 John 2:16 (NASB95) — 16</a:t>
            </a:r>
            <a:r>
              <a:rPr lang="en-US" sz="4400" dirty="0"/>
              <a:t> For all that is in the world, the lust of the flesh and the lust of the eyes and the boastful pride of life, is not from the Father, but is from the world. </a:t>
            </a:r>
          </a:p>
          <a:p>
            <a:pPr marL="0" indent="0">
              <a:buNone/>
              <a:defRPr/>
            </a:pPr>
            <a:endParaRPr lang="en-US" sz="4400" dirty="0"/>
          </a:p>
          <a:p>
            <a:pPr marL="0" indent="0">
              <a:buNone/>
              <a:defRPr/>
            </a:pPr>
            <a:br>
              <a:rPr lang="en-US" sz="4000" dirty="0"/>
            </a:br>
            <a:endParaRPr lang="en-US" sz="40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2389E9B5-AFA2-7B88-017D-5AF4F9F467EC}"/>
              </a:ext>
            </a:extLst>
          </p:cNvPr>
          <p:cNvSpPr>
            <a:spLocks noGrp="1"/>
          </p:cNvSpPr>
          <p:nvPr>
            <p:ph type="title"/>
          </p:nvPr>
        </p:nvSpPr>
        <p:spPr/>
        <p:txBody>
          <a:bodyPr/>
          <a:lstStyle/>
          <a:p>
            <a:r>
              <a:rPr lang="en-US" altLang="en-US" sz="3200"/>
              <a:t>Separating the myth from the scripture</a:t>
            </a:r>
          </a:p>
        </p:txBody>
      </p:sp>
      <p:sp>
        <p:nvSpPr>
          <p:cNvPr id="3" name="Content Placeholder 2">
            <a:extLst>
              <a:ext uri="{FF2B5EF4-FFF2-40B4-BE49-F238E27FC236}">
                <a16:creationId xmlns:a16="http://schemas.microsoft.com/office/drawing/2014/main" id="{B8479AFC-62AF-B165-55A9-AAE6549B7948}"/>
              </a:ext>
            </a:extLst>
          </p:cNvPr>
          <p:cNvSpPr>
            <a:spLocks noGrp="1"/>
          </p:cNvSpPr>
          <p:nvPr>
            <p:ph idx="1"/>
          </p:nvPr>
        </p:nvSpPr>
        <p:spPr/>
        <p:txBody>
          <a:bodyPr/>
          <a:lstStyle/>
          <a:p>
            <a:pPr>
              <a:defRPr/>
            </a:pPr>
            <a:r>
              <a:rPr lang="en-US" sz="4400" dirty="0"/>
              <a:t>What does the Bible actually say about </a:t>
            </a:r>
            <a:r>
              <a:rPr lang="en-US" sz="4400" dirty="0" err="1"/>
              <a:t>satan</a:t>
            </a:r>
            <a:r>
              <a:rPr lang="en-US" sz="4400" dirty="0"/>
              <a:t>?</a:t>
            </a:r>
          </a:p>
          <a:p>
            <a:pPr lvl="1">
              <a:defRPr/>
            </a:pPr>
            <a:r>
              <a:rPr lang="en-US" sz="3600" dirty="0"/>
              <a:t>The word </a:t>
            </a:r>
            <a:r>
              <a:rPr lang="en-US" sz="3600" dirty="0" err="1"/>
              <a:t>satan</a:t>
            </a:r>
            <a:endParaRPr lang="en-US" sz="3600" dirty="0"/>
          </a:p>
          <a:p>
            <a:pPr marL="457200" lvl="1" indent="0">
              <a:buNone/>
              <a:defRPr/>
            </a:pPr>
            <a:endParaRPr lang="en-US" dirty="0"/>
          </a:p>
        </p:txBody>
      </p:sp>
      <p:sp>
        <p:nvSpPr>
          <p:cNvPr id="4" name="Rectangle 3">
            <a:extLst>
              <a:ext uri="{FF2B5EF4-FFF2-40B4-BE49-F238E27FC236}">
                <a16:creationId xmlns:a16="http://schemas.microsoft.com/office/drawing/2014/main" id="{A530564A-B482-2980-DFB7-6F88E71309DA}"/>
              </a:ext>
            </a:extLst>
          </p:cNvPr>
          <p:cNvSpPr>
            <a:spLocks noChangeArrowheads="1"/>
          </p:cNvSpPr>
          <p:nvPr/>
        </p:nvSpPr>
        <p:spPr bwMode="auto">
          <a:xfrm>
            <a:off x="225632" y="3492501"/>
            <a:ext cx="11890168" cy="3170099"/>
          </a:xfrm>
          <a:prstGeom prst="rect">
            <a:avLst/>
          </a:prstGeom>
          <a:ln/>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r>
              <a:rPr lang="en-US" altLang="en-US" sz="4000" dirty="0">
                <a:latin typeface="Lao UI" panose="020B0502040204020203" pitchFamily="34" charset="0"/>
                <a:cs typeface="Lao UI" panose="020B0502040204020203" pitchFamily="34" charset="0"/>
              </a:rPr>
              <a:t>The Hebrew word </a:t>
            </a:r>
            <a:r>
              <a:rPr lang="en-US" altLang="en-US" sz="4000" dirty="0" err="1">
                <a:latin typeface="Lao UI" panose="020B0502040204020203" pitchFamily="34" charset="0"/>
                <a:cs typeface="Lao UI" panose="020B0502040204020203" pitchFamily="34" charset="0"/>
              </a:rPr>
              <a:t>satan</a:t>
            </a:r>
            <a:r>
              <a:rPr lang="en-US" altLang="en-US" sz="4000" dirty="0">
                <a:latin typeface="Lao UI" panose="020B0502040204020203" pitchFamily="34" charset="0"/>
                <a:cs typeface="Lao UI" panose="020B0502040204020203" pitchFamily="34" charset="0"/>
              </a:rPr>
              <a:t> means "an adversary, one who resists." It is translated as "Satan" eighteen times in the Old Testament, fourteen of those occurrences being in Job 1-2, the others in 1 Chronicles 21:1 and Zechariah 3:1-2.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69A7DCEC-BDF2-904C-E703-D4687B9769F8}"/>
              </a:ext>
            </a:extLst>
          </p:cNvPr>
          <p:cNvSpPr>
            <a:spLocks noGrp="1" noChangeArrowheads="1"/>
          </p:cNvSpPr>
          <p:nvPr>
            <p:ph type="title"/>
          </p:nvPr>
        </p:nvSpPr>
        <p:spPr/>
        <p:txBody>
          <a:bodyPr vert="horz" lIns="90488" tIns="44450" rIns="90488" bIns="44450" rtlCol="0" anchor="ctr">
            <a:normAutofit/>
          </a:bodyPr>
          <a:lstStyle/>
          <a:p>
            <a:r>
              <a:rPr lang="en-US" altLang="en-US" sz="4400" dirty="0"/>
              <a:t>Separating the myth from the scripture</a:t>
            </a:r>
          </a:p>
        </p:txBody>
      </p:sp>
      <p:sp>
        <p:nvSpPr>
          <p:cNvPr id="115715" name="Rectangle 3">
            <a:extLst>
              <a:ext uri="{FF2B5EF4-FFF2-40B4-BE49-F238E27FC236}">
                <a16:creationId xmlns:a16="http://schemas.microsoft.com/office/drawing/2014/main" id="{CC973E84-CDB8-746D-8B10-C2A6B225B60C}"/>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dirty="0"/>
              <a:t>Satan: Who is he?</a:t>
            </a:r>
          </a:p>
          <a:p>
            <a:pPr>
              <a:buFont typeface="Wingdings" pitchFamily="2" charset="2"/>
              <a:buNone/>
              <a:defRPr/>
            </a:pPr>
            <a:endParaRPr lang="en-US" dirty="0"/>
          </a:p>
        </p:txBody>
      </p:sp>
      <p:sp>
        <p:nvSpPr>
          <p:cNvPr id="3" name="TextBox 2">
            <a:extLst>
              <a:ext uri="{FF2B5EF4-FFF2-40B4-BE49-F238E27FC236}">
                <a16:creationId xmlns:a16="http://schemas.microsoft.com/office/drawing/2014/main" id="{C5716DA0-D7A5-673C-720D-BEA5CD85C48B}"/>
              </a:ext>
            </a:extLst>
          </p:cNvPr>
          <p:cNvSpPr txBox="1"/>
          <p:nvPr/>
        </p:nvSpPr>
        <p:spPr>
          <a:xfrm>
            <a:off x="3042285" y="3171430"/>
            <a:ext cx="6130290" cy="2327817"/>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nSpc>
                <a:spcPct val="75000"/>
              </a:lnSpc>
              <a:defRPr/>
            </a:pPr>
            <a:r>
              <a:rPr lang="en-US" altLang="en-US" sz="4800" dirty="0"/>
              <a:t>Ezekiel 28:11 ‘You were the model of perfection, full of wisdom and perfect in beauty…’ </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264F2-A310-F641-7FD1-CDC37987C533}"/>
              </a:ext>
            </a:extLst>
          </p:cNvPr>
          <p:cNvSpPr>
            <a:spLocks noGrp="1"/>
          </p:cNvSpPr>
          <p:nvPr>
            <p:ph type="title"/>
          </p:nvPr>
        </p:nvSpPr>
        <p:spPr/>
        <p:txBody>
          <a:bodyPr/>
          <a:lstStyle/>
          <a:p>
            <a:r>
              <a:rPr lang="en-US" altLang="en-US" sz="4400" dirty="0"/>
              <a:t>Separating the myth from the scripture</a:t>
            </a:r>
            <a:endParaRPr lang="en-US" dirty="0"/>
          </a:p>
        </p:txBody>
      </p:sp>
      <p:sp>
        <p:nvSpPr>
          <p:cNvPr id="78851" name="Rectangle 3">
            <a:extLst>
              <a:ext uri="{FF2B5EF4-FFF2-40B4-BE49-F238E27FC236}">
                <a16:creationId xmlns:a16="http://schemas.microsoft.com/office/drawing/2014/main" id="{4F20776E-FB20-DE39-EDEB-16554DD2BDFE}"/>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a:t>Satan: Who is he?</a:t>
            </a:r>
          </a:p>
          <a:p>
            <a:pPr>
              <a:buFont typeface="Wingdings" pitchFamily="2" charset="2"/>
              <a:buNone/>
              <a:defRPr/>
            </a:pPr>
            <a:endParaRPr lang="en-US"/>
          </a:p>
        </p:txBody>
      </p:sp>
      <p:sp>
        <p:nvSpPr>
          <p:cNvPr id="4" name="TextBox 3">
            <a:extLst>
              <a:ext uri="{FF2B5EF4-FFF2-40B4-BE49-F238E27FC236}">
                <a16:creationId xmlns:a16="http://schemas.microsoft.com/office/drawing/2014/main" id="{34A018D4-F3EF-4867-5ED5-F68B0EBD378C}"/>
              </a:ext>
            </a:extLst>
          </p:cNvPr>
          <p:cNvSpPr txBox="1"/>
          <p:nvPr/>
        </p:nvSpPr>
        <p:spPr>
          <a:xfrm>
            <a:off x="3042285" y="3090093"/>
            <a:ext cx="6130290" cy="2962542"/>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nSpc>
                <a:spcPct val="70000"/>
              </a:lnSpc>
              <a:defRPr/>
            </a:pPr>
            <a:r>
              <a:rPr lang="en-US" altLang="en-US" sz="4400" dirty="0"/>
              <a:t>14 You were the anointed cherub who covers, for so I ordained you. You were on the holy mount of God; you walked among the fiery stones. </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7FAB5-EE47-8408-0CFA-40892B3DFDE7}"/>
              </a:ext>
            </a:extLst>
          </p:cNvPr>
          <p:cNvSpPr>
            <a:spLocks noGrp="1"/>
          </p:cNvSpPr>
          <p:nvPr>
            <p:ph type="title"/>
          </p:nvPr>
        </p:nvSpPr>
        <p:spPr/>
        <p:txBody>
          <a:bodyPr/>
          <a:lstStyle/>
          <a:p>
            <a:r>
              <a:rPr lang="en-US" altLang="en-US" sz="4400" dirty="0"/>
              <a:t>Separating the myth from the scripture</a:t>
            </a:r>
            <a:endParaRPr lang="en-US" dirty="0"/>
          </a:p>
        </p:txBody>
      </p:sp>
      <p:sp>
        <p:nvSpPr>
          <p:cNvPr id="67587" name="Rectangle 3">
            <a:extLst>
              <a:ext uri="{FF2B5EF4-FFF2-40B4-BE49-F238E27FC236}">
                <a16:creationId xmlns:a16="http://schemas.microsoft.com/office/drawing/2014/main" id="{DE38AA15-EAF0-D536-33EA-4127C48F68A5}"/>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a:t>Satan: Who is he?</a:t>
            </a:r>
          </a:p>
          <a:p>
            <a:pPr>
              <a:buFont typeface="Wingdings" pitchFamily="2" charset="2"/>
              <a:buNone/>
              <a:defRPr/>
            </a:pPr>
            <a:endParaRPr lang="en-US"/>
          </a:p>
        </p:txBody>
      </p:sp>
      <p:sp>
        <p:nvSpPr>
          <p:cNvPr id="4" name="TextBox 3">
            <a:extLst>
              <a:ext uri="{FF2B5EF4-FFF2-40B4-BE49-F238E27FC236}">
                <a16:creationId xmlns:a16="http://schemas.microsoft.com/office/drawing/2014/main" id="{9F60F320-6729-E7F4-73F6-75C2BA35E15D}"/>
              </a:ext>
            </a:extLst>
          </p:cNvPr>
          <p:cNvSpPr txBox="1"/>
          <p:nvPr/>
        </p:nvSpPr>
        <p:spPr>
          <a:xfrm>
            <a:off x="3042285" y="3174924"/>
            <a:ext cx="6130290" cy="288181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nSpc>
                <a:spcPct val="75000"/>
              </a:lnSpc>
              <a:defRPr/>
            </a:pPr>
            <a:r>
              <a:rPr lang="en-US" altLang="en-US" sz="4800" dirty="0"/>
              <a:t>15 You were blameless in your ways from the day you were created till wickedness was found in you. </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93BE6-150F-889B-8B78-774BC7C48A79}"/>
              </a:ext>
            </a:extLst>
          </p:cNvPr>
          <p:cNvSpPr>
            <a:spLocks noGrp="1"/>
          </p:cNvSpPr>
          <p:nvPr>
            <p:ph type="title"/>
          </p:nvPr>
        </p:nvSpPr>
        <p:spPr/>
        <p:txBody>
          <a:bodyPr/>
          <a:lstStyle/>
          <a:p>
            <a:r>
              <a:rPr lang="en-US" altLang="en-US" sz="4400" dirty="0"/>
              <a:t>Separating the myth from the scripture</a:t>
            </a:r>
            <a:endParaRPr lang="en-US" dirty="0"/>
          </a:p>
        </p:txBody>
      </p:sp>
      <p:sp>
        <p:nvSpPr>
          <p:cNvPr id="81923" name="Rectangle 3">
            <a:extLst>
              <a:ext uri="{FF2B5EF4-FFF2-40B4-BE49-F238E27FC236}">
                <a16:creationId xmlns:a16="http://schemas.microsoft.com/office/drawing/2014/main" id="{11D99FB5-E92A-4A1A-A5AA-1B2D6E2793CB}"/>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a:t>Satan: Who is he?</a:t>
            </a:r>
          </a:p>
          <a:p>
            <a:pPr>
              <a:buFont typeface="Wingdings" pitchFamily="2" charset="2"/>
              <a:buNone/>
              <a:defRPr/>
            </a:pPr>
            <a:endParaRPr lang="en-US"/>
          </a:p>
        </p:txBody>
      </p:sp>
      <p:sp>
        <p:nvSpPr>
          <p:cNvPr id="4" name="TextBox 3">
            <a:extLst>
              <a:ext uri="{FF2B5EF4-FFF2-40B4-BE49-F238E27FC236}">
                <a16:creationId xmlns:a16="http://schemas.microsoft.com/office/drawing/2014/main" id="{5D77EDFB-C49A-DAA7-619F-3F3B95BBECA5}"/>
              </a:ext>
            </a:extLst>
          </p:cNvPr>
          <p:cNvSpPr txBox="1"/>
          <p:nvPr/>
        </p:nvSpPr>
        <p:spPr>
          <a:xfrm>
            <a:off x="3042285" y="3174924"/>
            <a:ext cx="6130290" cy="288181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nSpc>
                <a:spcPct val="75000"/>
              </a:lnSpc>
              <a:defRPr/>
            </a:pPr>
            <a:r>
              <a:rPr lang="en-US" altLang="en-US" sz="4800" dirty="0"/>
              <a:t>16 …So I drove you in disgrace from the mount of God, and I expelled you, O guardian cherub…</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06E08-1357-EAAE-486A-AA9C6366E1CF}"/>
              </a:ext>
            </a:extLst>
          </p:cNvPr>
          <p:cNvSpPr>
            <a:spLocks noGrp="1"/>
          </p:cNvSpPr>
          <p:nvPr>
            <p:ph type="title"/>
          </p:nvPr>
        </p:nvSpPr>
        <p:spPr/>
        <p:txBody>
          <a:bodyPr/>
          <a:lstStyle/>
          <a:p>
            <a:r>
              <a:rPr lang="en-US" altLang="en-US" sz="4400" dirty="0"/>
              <a:t>Separating the myth from the scripture</a:t>
            </a:r>
            <a:endParaRPr lang="en-US" dirty="0"/>
          </a:p>
        </p:txBody>
      </p:sp>
      <p:sp>
        <p:nvSpPr>
          <p:cNvPr id="83971" name="Rectangle 3">
            <a:extLst>
              <a:ext uri="{FF2B5EF4-FFF2-40B4-BE49-F238E27FC236}">
                <a16:creationId xmlns:a16="http://schemas.microsoft.com/office/drawing/2014/main" id="{D1CB5C94-63CE-E9DD-79EC-079A90BFCBD5}"/>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a:t>Satan: Who is he?</a:t>
            </a:r>
          </a:p>
          <a:p>
            <a:pPr>
              <a:buFont typeface="Wingdings" pitchFamily="2" charset="2"/>
              <a:buNone/>
              <a:defRPr/>
            </a:pPr>
            <a:endParaRPr lang="en-US"/>
          </a:p>
        </p:txBody>
      </p:sp>
      <p:sp>
        <p:nvSpPr>
          <p:cNvPr id="4" name="TextBox 3">
            <a:extLst>
              <a:ext uri="{FF2B5EF4-FFF2-40B4-BE49-F238E27FC236}">
                <a16:creationId xmlns:a16="http://schemas.microsoft.com/office/drawing/2014/main" id="{DFE38767-AA10-6C37-4D4C-F1F125EE6682}"/>
              </a:ext>
            </a:extLst>
          </p:cNvPr>
          <p:cNvSpPr txBox="1"/>
          <p:nvPr/>
        </p:nvSpPr>
        <p:spPr>
          <a:xfrm>
            <a:off x="2533772" y="2822278"/>
            <a:ext cx="8073267" cy="3435812"/>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nSpc>
                <a:spcPct val="75000"/>
              </a:lnSpc>
              <a:defRPr/>
            </a:pPr>
            <a:r>
              <a:rPr lang="en-US" altLang="en-US" sz="4800" dirty="0"/>
              <a:t>17 Your heart became proud on account of your beauty, and you corrupted your wisdom because of your splendor. So I threw you to the earth; I made a spectacle of you before kings… </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24B188E3-3F15-07A3-F3FB-5C180D099230}"/>
              </a:ext>
            </a:extLst>
          </p:cNvPr>
          <p:cNvSpPr>
            <a:spLocks noGrp="1"/>
          </p:cNvSpPr>
          <p:nvPr>
            <p:ph type="title"/>
          </p:nvPr>
        </p:nvSpPr>
        <p:spPr/>
        <p:txBody>
          <a:bodyPr/>
          <a:lstStyle/>
          <a:p>
            <a:pPr eaLnBrk="1" hangingPunct="1"/>
            <a:r>
              <a:rPr lang="en-US" altLang="en-US"/>
              <a:t>Ephesians </a:t>
            </a:r>
            <a:br>
              <a:rPr lang="en-US" altLang="en-US"/>
            </a:br>
            <a:endParaRPr lang="en-US" altLang="en-US"/>
          </a:p>
        </p:txBody>
      </p:sp>
      <p:sp>
        <p:nvSpPr>
          <p:cNvPr id="3" name="Content Placeholder 2">
            <a:extLst>
              <a:ext uri="{FF2B5EF4-FFF2-40B4-BE49-F238E27FC236}">
                <a16:creationId xmlns:a16="http://schemas.microsoft.com/office/drawing/2014/main" id="{1DDE156C-D12F-6E12-FBAC-076534205C15}"/>
              </a:ext>
            </a:extLst>
          </p:cNvPr>
          <p:cNvSpPr>
            <a:spLocks noGrp="1"/>
          </p:cNvSpPr>
          <p:nvPr>
            <p:ph idx="1"/>
          </p:nvPr>
        </p:nvSpPr>
        <p:spPr/>
        <p:txBody>
          <a:bodyPr/>
          <a:lstStyle/>
          <a:p>
            <a:pPr marL="0" indent="0">
              <a:buNone/>
              <a:defRPr/>
            </a:pPr>
            <a:r>
              <a:rPr lang="en-US" sz="4800" b="1" u="sng" dirty="0"/>
              <a:t>Eph. 3-6</a:t>
            </a:r>
          </a:p>
          <a:p>
            <a:pPr lvl="1" eaLnBrk="1" hangingPunct="1">
              <a:defRPr/>
            </a:pPr>
            <a:r>
              <a:rPr lang="en-US" sz="4400" b="1" dirty="0"/>
              <a:t>Living out God’s truth</a:t>
            </a:r>
          </a:p>
          <a:p>
            <a:pPr lvl="1" eaLnBrk="1" hangingPunct="1">
              <a:defRPr/>
            </a:pPr>
            <a:endParaRPr lang="en-US" sz="4400" dirty="0"/>
          </a:p>
          <a:p>
            <a:pPr marL="457200" lvl="1" indent="0">
              <a:buNone/>
              <a:defRPr/>
            </a:pP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064B3-CF16-F347-C95C-81D7F3006E5E}"/>
              </a:ext>
            </a:extLst>
          </p:cNvPr>
          <p:cNvSpPr>
            <a:spLocks noGrp="1"/>
          </p:cNvSpPr>
          <p:nvPr>
            <p:ph type="title"/>
          </p:nvPr>
        </p:nvSpPr>
        <p:spPr/>
        <p:txBody>
          <a:bodyPr/>
          <a:lstStyle/>
          <a:p>
            <a:r>
              <a:rPr lang="en-US" altLang="en-US" sz="4400" dirty="0"/>
              <a:t>Separating the myth from the scripture</a:t>
            </a:r>
            <a:endParaRPr lang="en-US" dirty="0"/>
          </a:p>
        </p:txBody>
      </p:sp>
      <p:sp>
        <p:nvSpPr>
          <p:cNvPr id="73731" name="Rectangle 3">
            <a:extLst>
              <a:ext uri="{FF2B5EF4-FFF2-40B4-BE49-F238E27FC236}">
                <a16:creationId xmlns:a16="http://schemas.microsoft.com/office/drawing/2014/main" id="{907A7808-061C-08D6-110C-AAFEDD10D373}"/>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dirty="0"/>
              <a:t>Satan: Who is he?</a:t>
            </a:r>
          </a:p>
          <a:p>
            <a:pPr>
              <a:buFont typeface="Wingdings" pitchFamily="2" charset="2"/>
              <a:buNone/>
              <a:defRPr/>
            </a:pPr>
            <a:r>
              <a:rPr lang="en-US" dirty="0"/>
              <a:t>            </a:t>
            </a: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FA395-1BEC-EFEF-2F13-52B7D818EA4F}"/>
              </a:ext>
            </a:extLst>
          </p:cNvPr>
          <p:cNvSpPr>
            <a:spLocks noGrp="1"/>
          </p:cNvSpPr>
          <p:nvPr>
            <p:ph type="title"/>
          </p:nvPr>
        </p:nvSpPr>
        <p:spPr/>
        <p:txBody>
          <a:bodyPr/>
          <a:lstStyle/>
          <a:p>
            <a:r>
              <a:rPr lang="en-US" altLang="en-US" sz="4400" dirty="0"/>
              <a:t>Separating the myth from the scripture</a:t>
            </a:r>
            <a:endParaRPr lang="en-US" dirty="0"/>
          </a:p>
        </p:txBody>
      </p:sp>
      <p:sp>
        <p:nvSpPr>
          <p:cNvPr id="90115" name="Rectangle 3">
            <a:extLst>
              <a:ext uri="{FF2B5EF4-FFF2-40B4-BE49-F238E27FC236}">
                <a16:creationId xmlns:a16="http://schemas.microsoft.com/office/drawing/2014/main" id="{A0279AB3-CEBC-27B4-9687-1E60481726EE}"/>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a:t>Satan: Who is he?</a:t>
            </a:r>
          </a:p>
          <a:p>
            <a:pPr>
              <a:buFont typeface="Wingdings" pitchFamily="2" charset="2"/>
              <a:buNone/>
              <a:defRPr/>
            </a:pPr>
            <a:r>
              <a:rPr lang="en-US"/>
              <a:t>            Who is with him?            </a:t>
            </a: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9A326-EB43-6768-D145-2E2D7710DC74}"/>
              </a:ext>
            </a:extLst>
          </p:cNvPr>
          <p:cNvSpPr>
            <a:spLocks noGrp="1"/>
          </p:cNvSpPr>
          <p:nvPr>
            <p:ph type="title"/>
          </p:nvPr>
        </p:nvSpPr>
        <p:spPr/>
        <p:txBody>
          <a:bodyPr/>
          <a:lstStyle/>
          <a:p>
            <a:r>
              <a:rPr lang="en-US" altLang="en-US" sz="4400" dirty="0"/>
              <a:t>Separating the myth from the scripture</a:t>
            </a:r>
            <a:endParaRPr lang="en-US" dirty="0"/>
          </a:p>
        </p:txBody>
      </p:sp>
      <p:sp>
        <p:nvSpPr>
          <p:cNvPr id="91139" name="Rectangle 3">
            <a:extLst>
              <a:ext uri="{FF2B5EF4-FFF2-40B4-BE49-F238E27FC236}">
                <a16:creationId xmlns:a16="http://schemas.microsoft.com/office/drawing/2014/main" id="{2971BDCF-CFE2-CB9C-0957-B8C34825088B}"/>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a:t>Satan: Who is he?</a:t>
            </a:r>
          </a:p>
          <a:p>
            <a:pPr>
              <a:buFont typeface="Wingdings" pitchFamily="2" charset="2"/>
              <a:buNone/>
              <a:defRPr/>
            </a:pPr>
            <a:r>
              <a:rPr lang="en-US"/>
              <a:t>            Who is with him?            </a:t>
            </a:r>
          </a:p>
        </p:txBody>
      </p:sp>
      <p:sp>
        <p:nvSpPr>
          <p:cNvPr id="4" name="TextBox 3">
            <a:extLst>
              <a:ext uri="{FF2B5EF4-FFF2-40B4-BE49-F238E27FC236}">
                <a16:creationId xmlns:a16="http://schemas.microsoft.com/office/drawing/2014/main" id="{CA06C8C8-9449-5BC6-B403-8F7AF76F0D62}"/>
              </a:ext>
            </a:extLst>
          </p:cNvPr>
          <p:cNvSpPr txBox="1"/>
          <p:nvPr/>
        </p:nvSpPr>
        <p:spPr>
          <a:xfrm>
            <a:off x="3217544" y="3253241"/>
            <a:ext cx="7397115" cy="3157211"/>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nSpc>
                <a:spcPct val="75000"/>
              </a:lnSpc>
              <a:defRPr/>
            </a:pPr>
            <a:r>
              <a:rPr lang="en-US" altLang="en-US" sz="4400" dirty="0"/>
              <a:t>Rev 12:3 Then another sign appeared in heaven: an enormous red dragon... </a:t>
            </a:r>
          </a:p>
          <a:p>
            <a:pPr>
              <a:lnSpc>
                <a:spcPct val="75000"/>
              </a:lnSpc>
              <a:defRPr/>
            </a:pPr>
            <a:r>
              <a:rPr lang="en-US" altLang="en-US" sz="4400" dirty="0"/>
              <a:t>4 His tail swept a third of the stars out of the sky and flung them to the earth.</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351AF-98FB-4DF8-74E5-6E64B3AB9009}"/>
              </a:ext>
            </a:extLst>
          </p:cNvPr>
          <p:cNvSpPr>
            <a:spLocks noGrp="1"/>
          </p:cNvSpPr>
          <p:nvPr>
            <p:ph type="title"/>
          </p:nvPr>
        </p:nvSpPr>
        <p:spPr/>
        <p:txBody>
          <a:bodyPr/>
          <a:lstStyle/>
          <a:p>
            <a:r>
              <a:rPr lang="en-US" altLang="en-US" sz="4400" dirty="0"/>
              <a:t>Separating the myth from the scripture</a:t>
            </a:r>
            <a:endParaRPr lang="en-US" dirty="0"/>
          </a:p>
        </p:txBody>
      </p:sp>
      <p:sp>
        <p:nvSpPr>
          <p:cNvPr id="97283" name="Rectangle 3">
            <a:extLst>
              <a:ext uri="{FF2B5EF4-FFF2-40B4-BE49-F238E27FC236}">
                <a16:creationId xmlns:a16="http://schemas.microsoft.com/office/drawing/2014/main" id="{8055BA47-3061-3FD9-0CFF-BFA1C8DAA5ED}"/>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a:t>Satan: Who is he?</a:t>
            </a:r>
          </a:p>
          <a:p>
            <a:pPr>
              <a:buFont typeface="Wingdings" pitchFamily="2" charset="2"/>
              <a:buNone/>
              <a:defRPr/>
            </a:pPr>
            <a:r>
              <a:rPr lang="en-US"/>
              <a:t>            Who is with him?            </a:t>
            </a:r>
          </a:p>
        </p:txBody>
      </p:sp>
      <p:sp>
        <p:nvSpPr>
          <p:cNvPr id="4" name="TextBox 3">
            <a:extLst>
              <a:ext uri="{FF2B5EF4-FFF2-40B4-BE49-F238E27FC236}">
                <a16:creationId xmlns:a16="http://schemas.microsoft.com/office/drawing/2014/main" id="{CBCB40A2-900D-C327-5794-5BD765D4B7BD}"/>
              </a:ext>
            </a:extLst>
          </p:cNvPr>
          <p:cNvSpPr txBox="1"/>
          <p:nvPr/>
        </p:nvSpPr>
        <p:spPr>
          <a:xfrm>
            <a:off x="3057524" y="3184212"/>
            <a:ext cx="7831455" cy="3157211"/>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nSpc>
                <a:spcPct val="75000"/>
              </a:lnSpc>
              <a:defRPr/>
            </a:pPr>
            <a:r>
              <a:rPr lang="en-US" altLang="en-US" sz="4400" dirty="0"/>
              <a:t>Rev 12:9 The great dragon was hurled down—that ancient serpent called the devil, or Satan, who leads the whole world astray. He was hurled to the earth, and his angels with him.</a:t>
            </a: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2D22A-E668-E4FA-7776-0C81B8BC2719}"/>
              </a:ext>
            </a:extLst>
          </p:cNvPr>
          <p:cNvSpPr>
            <a:spLocks noGrp="1"/>
          </p:cNvSpPr>
          <p:nvPr>
            <p:ph type="title"/>
          </p:nvPr>
        </p:nvSpPr>
        <p:spPr/>
        <p:txBody>
          <a:bodyPr>
            <a:normAutofit/>
          </a:bodyPr>
          <a:lstStyle/>
          <a:p>
            <a:r>
              <a:rPr lang="en-US" altLang="en-US" sz="4400" dirty="0"/>
              <a:t>Separating the myth from the scripture</a:t>
            </a:r>
            <a:endParaRPr lang="en-US" sz="4400" dirty="0"/>
          </a:p>
        </p:txBody>
      </p:sp>
      <p:sp>
        <p:nvSpPr>
          <p:cNvPr id="89091" name="Rectangle 3">
            <a:extLst>
              <a:ext uri="{FF2B5EF4-FFF2-40B4-BE49-F238E27FC236}">
                <a16:creationId xmlns:a16="http://schemas.microsoft.com/office/drawing/2014/main" id="{78891F9A-3941-EAC6-45FF-3F56C766B04F}"/>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dirty="0"/>
              <a:t>Satan: Who is he?</a:t>
            </a:r>
          </a:p>
          <a:p>
            <a:pPr>
              <a:buFont typeface="Wingdings" pitchFamily="2" charset="2"/>
              <a:buNone/>
              <a:defRPr/>
            </a:pPr>
            <a:r>
              <a:rPr lang="en-US" dirty="0"/>
              <a:t>            Who is with him?</a:t>
            </a:r>
          </a:p>
          <a:p>
            <a:pPr>
              <a:buFont typeface="Wingdings" pitchFamily="2" charset="2"/>
              <a:buNone/>
              <a:defRPr/>
            </a:pPr>
            <a:r>
              <a:rPr lang="en-US" dirty="0"/>
              <a:t>        	  What are his goals?</a:t>
            </a: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CBD94-405A-ACC0-E57E-3FA376790F14}"/>
              </a:ext>
            </a:extLst>
          </p:cNvPr>
          <p:cNvSpPr>
            <a:spLocks noGrp="1"/>
          </p:cNvSpPr>
          <p:nvPr>
            <p:ph type="title"/>
          </p:nvPr>
        </p:nvSpPr>
        <p:spPr/>
        <p:txBody>
          <a:bodyPr>
            <a:normAutofit/>
          </a:bodyPr>
          <a:lstStyle/>
          <a:p>
            <a:r>
              <a:rPr lang="en-US" altLang="en-US" sz="4400" dirty="0"/>
              <a:t>Separating the myth from the scripture</a:t>
            </a:r>
            <a:endParaRPr lang="en-US" sz="4400" dirty="0"/>
          </a:p>
        </p:txBody>
      </p:sp>
      <p:sp>
        <p:nvSpPr>
          <p:cNvPr id="89091" name="Rectangle 3">
            <a:extLst>
              <a:ext uri="{FF2B5EF4-FFF2-40B4-BE49-F238E27FC236}">
                <a16:creationId xmlns:a16="http://schemas.microsoft.com/office/drawing/2014/main" id="{2AB99231-7315-4E41-AF6A-7CDBCD62C66E}"/>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dirty="0"/>
              <a:t>Satan: Who is he?</a:t>
            </a:r>
          </a:p>
          <a:p>
            <a:pPr>
              <a:buFont typeface="Wingdings" pitchFamily="2" charset="2"/>
              <a:buNone/>
              <a:defRPr/>
            </a:pPr>
            <a:r>
              <a:rPr lang="en-US" dirty="0"/>
              <a:t>            Who is with him?</a:t>
            </a:r>
          </a:p>
          <a:p>
            <a:pPr>
              <a:buFont typeface="Wingdings" pitchFamily="2" charset="2"/>
              <a:buNone/>
              <a:defRPr/>
            </a:pPr>
            <a:r>
              <a:rPr lang="en-US" dirty="0"/>
              <a:t>        	  What are his goals?</a:t>
            </a:r>
          </a:p>
        </p:txBody>
      </p:sp>
      <p:sp>
        <p:nvSpPr>
          <p:cNvPr id="5" name="TextBox 4">
            <a:extLst>
              <a:ext uri="{FF2B5EF4-FFF2-40B4-BE49-F238E27FC236}">
                <a16:creationId xmlns:a16="http://schemas.microsoft.com/office/drawing/2014/main" id="{CD05EE12-074A-9D3F-78DD-B5796FCF87CA}"/>
              </a:ext>
            </a:extLst>
          </p:cNvPr>
          <p:cNvSpPr txBox="1"/>
          <p:nvPr/>
        </p:nvSpPr>
        <p:spPr>
          <a:xfrm>
            <a:off x="1990724" y="4072792"/>
            <a:ext cx="9439275" cy="2327817"/>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nSpc>
                <a:spcPct val="75000"/>
              </a:lnSpc>
              <a:defRPr/>
            </a:pPr>
            <a:r>
              <a:rPr lang="en-US" altLang="en-US" sz="4800" dirty="0"/>
              <a:t>Rev 12:9 The great dragon was hurled down—that ancient serpent called the devil, or Satan, who leads the whole world astray...</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CBD94-405A-ACC0-E57E-3FA376790F14}"/>
              </a:ext>
            </a:extLst>
          </p:cNvPr>
          <p:cNvSpPr>
            <a:spLocks noGrp="1"/>
          </p:cNvSpPr>
          <p:nvPr>
            <p:ph type="title"/>
          </p:nvPr>
        </p:nvSpPr>
        <p:spPr/>
        <p:txBody>
          <a:bodyPr>
            <a:normAutofit/>
          </a:bodyPr>
          <a:lstStyle/>
          <a:p>
            <a:r>
              <a:rPr lang="en-US" altLang="en-US" sz="4400" dirty="0"/>
              <a:t>Separating the myth from the scripture</a:t>
            </a:r>
            <a:endParaRPr lang="en-US" sz="4400" dirty="0"/>
          </a:p>
        </p:txBody>
      </p:sp>
      <p:sp>
        <p:nvSpPr>
          <p:cNvPr id="89091" name="Rectangle 3">
            <a:extLst>
              <a:ext uri="{FF2B5EF4-FFF2-40B4-BE49-F238E27FC236}">
                <a16:creationId xmlns:a16="http://schemas.microsoft.com/office/drawing/2014/main" id="{2AB99231-7315-4E41-AF6A-7CDBCD62C66E}"/>
              </a:ext>
            </a:extLst>
          </p:cNvPr>
          <p:cNvSpPr>
            <a:spLocks noGrp="1" noChangeArrowheads="1"/>
          </p:cNvSpPr>
          <p:nvPr>
            <p:ph idx="1"/>
          </p:nvPr>
        </p:nvSpPr>
        <p:spPr/>
        <p:txBody>
          <a:bodyPr vert="horz" lIns="90488" tIns="44450" rIns="90488" bIns="44450" rtlCol="0">
            <a:normAutofit/>
          </a:bodyPr>
          <a:lstStyle/>
          <a:p>
            <a:pPr>
              <a:buFont typeface="Wingdings" pitchFamily="2" charset="2"/>
              <a:buNone/>
              <a:defRPr/>
            </a:pPr>
            <a:r>
              <a:rPr lang="en-US" dirty="0"/>
              <a:t>Satan: Who is he?</a:t>
            </a:r>
          </a:p>
          <a:p>
            <a:pPr>
              <a:buFont typeface="Wingdings" pitchFamily="2" charset="2"/>
              <a:buNone/>
              <a:defRPr/>
            </a:pPr>
            <a:r>
              <a:rPr lang="en-US" dirty="0"/>
              <a:t>            Who is with him?</a:t>
            </a:r>
          </a:p>
          <a:p>
            <a:pPr>
              <a:buFont typeface="Wingdings" pitchFamily="2" charset="2"/>
              <a:buNone/>
              <a:defRPr/>
            </a:pPr>
            <a:r>
              <a:rPr lang="en-US" dirty="0"/>
              <a:t>        	  What are his goals?</a:t>
            </a:r>
          </a:p>
        </p:txBody>
      </p:sp>
      <p:sp>
        <p:nvSpPr>
          <p:cNvPr id="5" name="TextBox 4">
            <a:extLst>
              <a:ext uri="{FF2B5EF4-FFF2-40B4-BE49-F238E27FC236}">
                <a16:creationId xmlns:a16="http://schemas.microsoft.com/office/drawing/2014/main" id="{CD05EE12-074A-9D3F-78DD-B5796FCF87CA}"/>
              </a:ext>
            </a:extLst>
          </p:cNvPr>
          <p:cNvSpPr txBox="1"/>
          <p:nvPr/>
        </p:nvSpPr>
        <p:spPr>
          <a:xfrm>
            <a:off x="1990724" y="4072792"/>
            <a:ext cx="9439275" cy="2327817"/>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nSpc>
                <a:spcPct val="75000"/>
              </a:lnSpc>
              <a:defRPr/>
            </a:pPr>
            <a:r>
              <a:rPr lang="en-US" altLang="en-US" sz="4800" dirty="0"/>
              <a:t>Rev 12:9 The great dragon was hurled down—that ancient serpent called the devil, or Satan, who leads the whole world astray...</a:t>
            </a:r>
          </a:p>
        </p:txBody>
      </p:sp>
      <p:sp>
        <p:nvSpPr>
          <p:cNvPr id="7" name="TextBox 6">
            <a:extLst>
              <a:ext uri="{FF2B5EF4-FFF2-40B4-BE49-F238E27FC236}">
                <a16:creationId xmlns:a16="http://schemas.microsoft.com/office/drawing/2014/main" id="{F39330BA-DFCB-C62F-D8F1-3B6DE2A3F182}"/>
              </a:ext>
            </a:extLst>
          </p:cNvPr>
          <p:cNvSpPr txBox="1"/>
          <p:nvPr/>
        </p:nvSpPr>
        <p:spPr>
          <a:xfrm>
            <a:off x="1483042" y="2392680"/>
            <a:ext cx="8601075" cy="3139321"/>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defRPr/>
            </a:pPr>
            <a:r>
              <a:rPr lang="en-US" sz="6600" dirty="0"/>
              <a:t>An ideological battle for the hearts and minds of mankind</a:t>
            </a:r>
          </a:p>
        </p:txBody>
      </p:sp>
    </p:spTree>
    <p:extLst>
      <p:ext uri="{BB962C8B-B14F-4D97-AF65-F5344CB8AC3E}">
        <p14:creationId xmlns:p14="http://schemas.microsoft.com/office/powerpoint/2010/main" val="2428958769"/>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DB3E084D-4265-6F61-D7AE-535BB33A61B5}"/>
              </a:ext>
            </a:extLst>
          </p:cNvPr>
          <p:cNvSpPr>
            <a:spLocks noGrp="1"/>
          </p:cNvSpPr>
          <p:nvPr>
            <p:ph type="title"/>
          </p:nvPr>
        </p:nvSpPr>
        <p:spPr/>
        <p:txBody>
          <a:bodyPr/>
          <a:lstStyle/>
          <a:p>
            <a:r>
              <a:rPr lang="en-US" altLang="en-US"/>
              <a:t>The REAL Biblical Perspective</a:t>
            </a:r>
          </a:p>
        </p:txBody>
      </p:sp>
      <p:sp>
        <p:nvSpPr>
          <p:cNvPr id="3" name="Content Placeholder 2">
            <a:extLst>
              <a:ext uri="{FF2B5EF4-FFF2-40B4-BE49-F238E27FC236}">
                <a16:creationId xmlns:a16="http://schemas.microsoft.com/office/drawing/2014/main" id="{4907BA9E-A320-FF13-E90B-A53D4C8A3F40}"/>
              </a:ext>
            </a:extLst>
          </p:cNvPr>
          <p:cNvSpPr>
            <a:spLocks noGrp="1"/>
          </p:cNvSpPr>
          <p:nvPr>
            <p:ph idx="1"/>
          </p:nvPr>
        </p:nvSpPr>
        <p:spPr/>
        <p:txBody>
          <a:bodyPr>
            <a:noAutofit/>
          </a:bodyPr>
          <a:lstStyle/>
          <a:p>
            <a:pPr marL="0" indent="0">
              <a:buNone/>
              <a:defRPr/>
            </a:pPr>
            <a:r>
              <a:rPr lang="en-US" sz="4000" b="1" dirty="0"/>
              <a:t>2 Corinthians 10:3–5 (NASB95) 3</a:t>
            </a:r>
            <a:r>
              <a:rPr lang="en-US" sz="4000" dirty="0"/>
              <a:t> For though we walk in the flesh, we do not war according to the flesh, </a:t>
            </a:r>
            <a:r>
              <a:rPr lang="en-US" sz="4000" b="1" dirty="0"/>
              <a:t>4</a:t>
            </a:r>
            <a:r>
              <a:rPr lang="en-US" sz="4000" dirty="0"/>
              <a:t> for the weapons of our warfare are not of the flesh, but divinely powerful for the destruction of fortresses. </a:t>
            </a:r>
            <a:br>
              <a:rPr lang="en-US" sz="3600" dirty="0"/>
            </a:br>
            <a:endParaRPr lang="en-US" sz="3600"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06A58F2D-1C93-801A-D88B-56B6F07050B7}"/>
              </a:ext>
            </a:extLst>
          </p:cNvPr>
          <p:cNvSpPr>
            <a:spLocks noGrp="1"/>
          </p:cNvSpPr>
          <p:nvPr>
            <p:ph type="title"/>
          </p:nvPr>
        </p:nvSpPr>
        <p:spPr/>
        <p:txBody>
          <a:bodyPr/>
          <a:lstStyle/>
          <a:p>
            <a:r>
              <a:rPr lang="en-US" altLang="en-US"/>
              <a:t>The REAL Biblical Perspective</a:t>
            </a:r>
          </a:p>
        </p:txBody>
      </p:sp>
      <p:sp>
        <p:nvSpPr>
          <p:cNvPr id="3" name="Content Placeholder 2">
            <a:extLst>
              <a:ext uri="{FF2B5EF4-FFF2-40B4-BE49-F238E27FC236}">
                <a16:creationId xmlns:a16="http://schemas.microsoft.com/office/drawing/2014/main" id="{E6B1FA6C-8C72-284B-0E66-996B8F835737}"/>
              </a:ext>
            </a:extLst>
          </p:cNvPr>
          <p:cNvSpPr>
            <a:spLocks noGrp="1"/>
          </p:cNvSpPr>
          <p:nvPr>
            <p:ph idx="1"/>
          </p:nvPr>
        </p:nvSpPr>
        <p:spPr/>
        <p:txBody>
          <a:bodyPr>
            <a:noAutofit/>
          </a:bodyPr>
          <a:lstStyle/>
          <a:p>
            <a:pPr marL="0" indent="0">
              <a:buNone/>
              <a:defRPr/>
            </a:pPr>
            <a:r>
              <a:rPr lang="en-US" sz="4000" b="1" dirty="0"/>
              <a:t>5</a:t>
            </a:r>
            <a:r>
              <a:rPr lang="en-US" sz="4000" dirty="0"/>
              <a:t> We are destroying speculations and every lofty thing raised up against the knowledge of God, and we are taking every thought captive to the obedience of Christ, </a:t>
            </a:r>
          </a:p>
          <a:p>
            <a:pPr marL="0" indent="0">
              <a:buNone/>
              <a:defRPr/>
            </a:pPr>
            <a:br>
              <a:rPr lang="en-US" sz="3600" dirty="0"/>
            </a:br>
            <a:endParaRPr lang="en-US" sz="3600"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7ED79A87-EA61-D344-00B7-4701571CC7BE}"/>
              </a:ext>
            </a:extLst>
          </p:cNvPr>
          <p:cNvSpPr>
            <a:spLocks noGrp="1"/>
          </p:cNvSpPr>
          <p:nvPr>
            <p:ph type="title"/>
          </p:nvPr>
        </p:nvSpPr>
        <p:spPr/>
        <p:txBody>
          <a:bodyPr/>
          <a:lstStyle/>
          <a:p>
            <a:r>
              <a:rPr lang="en-US" altLang="en-US"/>
              <a:t>The REAL Biblical Perspective</a:t>
            </a:r>
          </a:p>
        </p:txBody>
      </p:sp>
      <p:sp>
        <p:nvSpPr>
          <p:cNvPr id="3" name="Content Placeholder 2">
            <a:extLst>
              <a:ext uri="{FF2B5EF4-FFF2-40B4-BE49-F238E27FC236}">
                <a16:creationId xmlns:a16="http://schemas.microsoft.com/office/drawing/2014/main" id="{0D9DD667-FEDA-250B-83E9-61319D539BA4}"/>
              </a:ext>
            </a:extLst>
          </p:cNvPr>
          <p:cNvSpPr>
            <a:spLocks noGrp="1"/>
          </p:cNvSpPr>
          <p:nvPr>
            <p:ph idx="1"/>
          </p:nvPr>
        </p:nvSpPr>
        <p:spPr/>
        <p:txBody>
          <a:bodyPr>
            <a:noAutofit/>
          </a:bodyPr>
          <a:lstStyle/>
          <a:p>
            <a:pPr marL="0" indent="0">
              <a:buNone/>
              <a:defRPr/>
            </a:pPr>
            <a:r>
              <a:rPr lang="en-US" sz="4000" b="1" dirty="0"/>
              <a:t>5</a:t>
            </a:r>
            <a:r>
              <a:rPr lang="en-US" sz="4000" dirty="0"/>
              <a:t> We are destroying speculations and every lofty thing raised up against the knowledge of God, and we are taking every thought captive to the obedience of Christ, </a:t>
            </a:r>
          </a:p>
          <a:p>
            <a:pPr marL="0" indent="0">
              <a:buNone/>
              <a:defRPr/>
            </a:pPr>
            <a:br>
              <a:rPr lang="en-US" sz="3600" dirty="0"/>
            </a:br>
            <a:endParaRPr lang="en-US" sz="3600" dirty="0"/>
          </a:p>
        </p:txBody>
      </p:sp>
      <p:sp>
        <p:nvSpPr>
          <p:cNvPr id="4" name="Rectangle 3">
            <a:extLst>
              <a:ext uri="{FF2B5EF4-FFF2-40B4-BE49-F238E27FC236}">
                <a16:creationId xmlns:a16="http://schemas.microsoft.com/office/drawing/2014/main" id="{C53FF1D9-6C64-CBEE-6502-2BBCDD0E0954}"/>
              </a:ext>
            </a:extLst>
          </p:cNvPr>
          <p:cNvSpPr/>
          <p:nvPr/>
        </p:nvSpPr>
        <p:spPr>
          <a:xfrm>
            <a:off x="2486024" y="1925639"/>
            <a:ext cx="5636895" cy="2585323"/>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wrap="square">
            <a:spAutoFit/>
          </a:bodyPr>
          <a:lstStyle/>
          <a:p>
            <a:pPr>
              <a:defRPr/>
            </a:pPr>
            <a:r>
              <a:rPr lang="en-US" sz="5400" dirty="0">
                <a:latin typeface="Calibri" panose="020F0502020204030204" pitchFamily="34" charset="0"/>
                <a:ea typeface="Times New Roman" panose="02020603050405020304" pitchFamily="18" charset="0"/>
                <a:cs typeface="Times New Roman" panose="02020603050405020304" pitchFamily="18" charset="0"/>
              </a:rPr>
              <a:t>A spiritual war must be fought on an ideological basis</a:t>
            </a:r>
            <a:endParaRPr lang="en-US" sz="5400"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DDD2F91B-BE50-4EAD-9145-154E61F15D21}"/>
              </a:ext>
            </a:extLst>
          </p:cNvPr>
          <p:cNvSpPr>
            <a:spLocks noGrp="1"/>
          </p:cNvSpPr>
          <p:nvPr>
            <p:ph type="title"/>
          </p:nvPr>
        </p:nvSpPr>
        <p:spPr/>
        <p:txBody>
          <a:bodyPr/>
          <a:lstStyle/>
          <a:p>
            <a:r>
              <a:rPr lang="en-US" altLang="en-US"/>
              <a:t>The New Identity lived out</a:t>
            </a:r>
          </a:p>
        </p:txBody>
      </p:sp>
      <p:sp>
        <p:nvSpPr>
          <p:cNvPr id="3" name="Content Placeholder 2">
            <a:extLst>
              <a:ext uri="{FF2B5EF4-FFF2-40B4-BE49-F238E27FC236}">
                <a16:creationId xmlns:a16="http://schemas.microsoft.com/office/drawing/2014/main" id="{D773A7FE-793C-5F6C-F268-85D32E7F1CA2}"/>
              </a:ext>
            </a:extLst>
          </p:cNvPr>
          <p:cNvSpPr>
            <a:spLocks noGrp="1"/>
          </p:cNvSpPr>
          <p:nvPr>
            <p:ph idx="1"/>
          </p:nvPr>
        </p:nvSpPr>
        <p:spPr/>
        <p:txBody>
          <a:bodyPr/>
          <a:lstStyle/>
          <a:p>
            <a:pPr>
              <a:defRPr/>
            </a:pPr>
            <a:r>
              <a:rPr lang="en-US" dirty="0"/>
              <a:t>Loving others sacrificially knowing that you are loved by God</a:t>
            </a:r>
          </a:p>
          <a:p>
            <a:pPr>
              <a:defRPr/>
            </a:pPr>
            <a:r>
              <a:rPr lang="en-US" dirty="0"/>
              <a:t>Working in and under authority knowing your value comes from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0EC87BBA-130B-D9D7-F2EC-14D66FDC8855}"/>
              </a:ext>
            </a:extLst>
          </p:cNvPr>
          <p:cNvSpPr>
            <a:spLocks noGrp="1"/>
          </p:cNvSpPr>
          <p:nvPr>
            <p:ph type="title"/>
          </p:nvPr>
        </p:nvSpPr>
        <p:spPr/>
        <p:txBody>
          <a:bodyPr/>
          <a:lstStyle/>
          <a:p>
            <a:r>
              <a:rPr lang="en-US" altLang="en-US" b="1" dirty="0"/>
              <a:t>Genesis 3:1–6 (NASB95) </a:t>
            </a:r>
            <a:endParaRPr lang="en-US" altLang="en-US" dirty="0"/>
          </a:p>
        </p:txBody>
      </p:sp>
      <p:sp>
        <p:nvSpPr>
          <p:cNvPr id="3" name="Content Placeholder 2">
            <a:extLst>
              <a:ext uri="{FF2B5EF4-FFF2-40B4-BE49-F238E27FC236}">
                <a16:creationId xmlns:a16="http://schemas.microsoft.com/office/drawing/2014/main" id="{0A263CD0-097E-2390-3547-80A941E35EF8}"/>
              </a:ext>
            </a:extLst>
          </p:cNvPr>
          <p:cNvSpPr>
            <a:spLocks noGrp="1"/>
          </p:cNvSpPr>
          <p:nvPr>
            <p:ph idx="1"/>
          </p:nvPr>
        </p:nvSpPr>
        <p:spPr/>
        <p:txBody>
          <a:bodyPr>
            <a:noAutofit/>
          </a:bodyPr>
          <a:lstStyle/>
          <a:p>
            <a:pPr marL="0" indent="0">
              <a:buNone/>
              <a:defRPr/>
            </a:pPr>
            <a:r>
              <a:rPr lang="en-US" sz="4000" b="1" dirty="0"/>
              <a:t>1</a:t>
            </a:r>
            <a:r>
              <a:rPr lang="en-US" sz="4000" dirty="0"/>
              <a:t> Now the serpent was more crafty than any beast of the field which the </a:t>
            </a:r>
            <a:r>
              <a:rPr lang="en-US" sz="4000" cap="small" dirty="0"/>
              <a:t>Lord</a:t>
            </a:r>
            <a:r>
              <a:rPr lang="en-US" sz="4000" dirty="0"/>
              <a:t> God had made. And he said to the woman, </a:t>
            </a:r>
            <a:r>
              <a:rPr lang="en-US" sz="4000" u="sng" dirty="0"/>
              <a:t>“Indeed, has God said, ‘You shall not eat from any tree of the garden’?”</a:t>
            </a:r>
            <a:br>
              <a:rPr lang="en-US" sz="3600" dirty="0"/>
            </a:br>
            <a:endParaRPr lang="en-US" sz="3600"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0EC87BBA-130B-D9D7-F2EC-14D66FDC8855}"/>
              </a:ext>
            </a:extLst>
          </p:cNvPr>
          <p:cNvSpPr>
            <a:spLocks noGrp="1"/>
          </p:cNvSpPr>
          <p:nvPr>
            <p:ph type="title"/>
          </p:nvPr>
        </p:nvSpPr>
        <p:spPr/>
        <p:txBody>
          <a:bodyPr/>
          <a:lstStyle/>
          <a:p>
            <a:r>
              <a:rPr lang="en-US" altLang="en-US" b="1" dirty="0"/>
              <a:t>Genesis 3:1–6 (NASB95) </a:t>
            </a:r>
            <a:endParaRPr lang="en-US" altLang="en-US" dirty="0"/>
          </a:p>
        </p:txBody>
      </p:sp>
      <p:sp>
        <p:nvSpPr>
          <p:cNvPr id="3" name="Content Placeholder 2">
            <a:extLst>
              <a:ext uri="{FF2B5EF4-FFF2-40B4-BE49-F238E27FC236}">
                <a16:creationId xmlns:a16="http://schemas.microsoft.com/office/drawing/2014/main" id="{0A263CD0-097E-2390-3547-80A941E35EF8}"/>
              </a:ext>
            </a:extLst>
          </p:cNvPr>
          <p:cNvSpPr>
            <a:spLocks noGrp="1"/>
          </p:cNvSpPr>
          <p:nvPr>
            <p:ph idx="1"/>
          </p:nvPr>
        </p:nvSpPr>
        <p:spPr/>
        <p:txBody>
          <a:bodyPr>
            <a:noAutofit/>
          </a:bodyPr>
          <a:lstStyle/>
          <a:p>
            <a:pPr marL="0" indent="0">
              <a:buNone/>
              <a:defRPr/>
            </a:pPr>
            <a:r>
              <a:rPr lang="en-US" sz="4000" b="1" dirty="0"/>
              <a:t>1</a:t>
            </a:r>
            <a:r>
              <a:rPr lang="en-US" sz="4000" dirty="0"/>
              <a:t> Now the serpent was more crafty than any beast of the field which the </a:t>
            </a:r>
            <a:r>
              <a:rPr lang="en-US" sz="4000" cap="small" dirty="0"/>
              <a:t>Lord</a:t>
            </a:r>
            <a:r>
              <a:rPr lang="en-US" sz="4000" dirty="0"/>
              <a:t> God had made. And he said to the woman, </a:t>
            </a:r>
            <a:r>
              <a:rPr lang="en-US" sz="4000" u="sng" dirty="0"/>
              <a:t>“Indeed, has God said, ‘You shall not eat from any tree of the garden’?”</a:t>
            </a:r>
            <a:br>
              <a:rPr lang="en-US" sz="3600" dirty="0"/>
            </a:br>
            <a:endParaRPr lang="en-US" sz="3600" dirty="0"/>
          </a:p>
        </p:txBody>
      </p:sp>
      <p:sp>
        <p:nvSpPr>
          <p:cNvPr id="2" name="TextBox 1">
            <a:extLst>
              <a:ext uri="{FF2B5EF4-FFF2-40B4-BE49-F238E27FC236}">
                <a16:creationId xmlns:a16="http://schemas.microsoft.com/office/drawing/2014/main" id="{9A50642E-8725-F72C-269F-D7DC1C210A50}"/>
              </a:ext>
            </a:extLst>
          </p:cNvPr>
          <p:cNvSpPr txBox="1"/>
          <p:nvPr/>
        </p:nvSpPr>
        <p:spPr>
          <a:xfrm>
            <a:off x="1860551" y="663576"/>
            <a:ext cx="6124575" cy="2308225"/>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defRPr/>
            </a:pPr>
            <a:r>
              <a:rPr lang="en-US" sz="4800" dirty="0"/>
              <a:t>Trying to confuse people about what God has said</a:t>
            </a:r>
          </a:p>
        </p:txBody>
      </p:sp>
    </p:spTree>
    <p:extLst>
      <p:ext uri="{BB962C8B-B14F-4D97-AF65-F5344CB8AC3E}">
        <p14:creationId xmlns:p14="http://schemas.microsoft.com/office/powerpoint/2010/main" val="1723557997"/>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E6B27E73-4156-179F-1C00-7DAF24B066A7}"/>
              </a:ext>
            </a:extLst>
          </p:cNvPr>
          <p:cNvSpPr>
            <a:spLocks noGrp="1"/>
          </p:cNvSpPr>
          <p:nvPr>
            <p:ph type="title"/>
          </p:nvPr>
        </p:nvSpPr>
        <p:spPr/>
        <p:txBody>
          <a:bodyPr/>
          <a:lstStyle/>
          <a:p>
            <a:r>
              <a:rPr lang="en-US" altLang="en-US" b="1" dirty="0"/>
              <a:t>Genesis 3:1–6 (NASB95) </a:t>
            </a:r>
            <a:endParaRPr lang="en-US" altLang="en-US" dirty="0"/>
          </a:p>
        </p:txBody>
      </p:sp>
      <p:sp>
        <p:nvSpPr>
          <p:cNvPr id="3" name="Content Placeholder 2">
            <a:extLst>
              <a:ext uri="{FF2B5EF4-FFF2-40B4-BE49-F238E27FC236}">
                <a16:creationId xmlns:a16="http://schemas.microsoft.com/office/drawing/2014/main" id="{E18B8F47-C953-CC33-47E1-D65473DA05BC}"/>
              </a:ext>
            </a:extLst>
          </p:cNvPr>
          <p:cNvSpPr>
            <a:spLocks noGrp="1"/>
          </p:cNvSpPr>
          <p:nvPr>
            <p:ph idx="1"/>
          </p:nvPr>
        </p:nvSpPr>
        <p:spPr/>
        <p:txBody>
          <a:bodyPr>
            <a:noAutofit/>
          </a:bodyPr>
          <a:lstStyle/>
          <a:p>
            <a:pPr marL="0" indent="0">
              <a:buNone/>
              <a:defRPr/>
            </a:pPr>
            <a:r>
              <a:rPr lang="en-US" sz="4000" b="1" dirty="0"/>
              <a:t>4</a:t>
            </a:r>
            <a:r>
              <a:rPr lang="en-US" sz="4000" dirty="0"/>
              <a:t> The serpent said to the woman, “</a:t>
            </a:r>
            <a:r>
              <a:rPr lang="en-US" sz="4000" u="sng" dirty="0"/>
              <a:t>You surely will not die! </a:t>
            </a:r>
            <a:br>
              <a:rPr lang="en-US" sz="3600" dirty="0"/>
            </a:br>
            <a:endParaRPr lang="en-US" sz="3600"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79FBDA3E-0B3F-691D-180F-249BAE8CAE54}"/>
              </a:ext>
            </a:extLst>
          </p:cNvPr>
          <p:cNvSpPr>
            <a:spLocks noGrp="1"/>
          </p:cNvSpPr>
          <p:nvPr>
            <p:ph type="title"/>
          </p:nvPr>
        </p:nvSpPr>
        <p:spPr/>
        <p:txBody>
          <a:bodyPr/>
          <a:lstStyle/>
          <a:p>
            <a:r>
              <a:rPr lang="en-US" altLang="en-US" b="1" dirty="0"/>
              <a:t>Genesis 3:1–6 (NASB95) </a:t>
            </a:r>
            <a:endParaRPr lang="en-US" altLang="en-US" dirty="0"/>
          </a:p>
        </p:txBody>
      </p:sp>
      <p:sp>
        <p:nvSpPr>
          <p:cNvPr id="3" name="Content Placeholder 2">
            <a:extLst>
              <a:ext uri="{FF2B5EF4-FFF2-40B4-BE49-F238E27FC236}">
                <a16:creationId xmlns:a16="http://schemas.microsoft.com/office/drawing/2014/main" id="{8C6CFDAB-6A9B-3339-1402-74EF6B983517}"/>
              </a:ext>
            </a:extLst>
          </p:cNvPr>
          <p:cNvSpPr>
            <a:spLocks noGrp="1"/>
          </p:cNvSpPr>
          <p:nvPr>
            <p:ph idx="1"/>
          </p:nvPr>
        </p:nvSpPr>
        <p:spPr/>
        <p:txBody>
          <a:bodyPr>
            <a:noAutofit/>
          </a:bodyPr>
          <a:lstStyle/>
          <a:p>
            <a:pPr marL="0" indent="0">
              <a:buNone/>
              <a:defRPr/>
            </a:pPr>
            <a:r>
              <a:rPr lang="en-US" sz="4000" b="1" dirty="0"/>
              <a:t>4</a:t>
            </a:r>
            <a:r>
              <a:rPr lang="en-US" sz="4000" dirty="0"/>
              <a:t> The serpent said to the woman, “</a:t>
            </a:r>
            <a:r>
              <a:rPr lang="en-US" sz="4000" u="sng" dirty="0"/>
              <a:t>You surely will not die! </a:t>
            </a:r>
            <a:br>
              <a:rPr lang="en-US" sz="3600" dirty="0"/>
            </a:br>
            <a:endParaRPr lang="en-US" sz="3600" dirty="0"/>
          </a:p>
        </p:txBody>
      </p:sp>
      <p:sp>
        <p:nvSpPr>
          <p:cNvPr id="2" name="TextBox 1">
            <a:extLst>
              <a:ext uri="{FF2B5EF4-FFF2-40B4-BE49-F238E27FC236}">
                <a16:creationId xmlns:a16="http://schemas.microsoft.com/office/drawing/2014/main" id="{C7661822-86E4-7DB0-CB26-F031688D12AD}"/>
              </a:ext>
            </a:extLst>
          </p:cNvPr>
          <p:cNvSpPr txBox="1"/>
          <p:nvPr/>
        </p:nvSpPr>
        <p:spPr>
          <a:xfrm>
            <a:off x="2235201" y="2286000"/>
            <a:ext cx="7631113" cy="923330"/>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defRPr/>
            </a:pPr>
            <a:r>
              <a:rPr lang="en-US" sz="5400" dirty="0"/>
              <a:t>Contradicting God’s word</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9595286E-5AB9-7E10-3865-B218310D9BEF}"/>
              </a:ext>
            </a:extLst>
          </p:cNvPr>
          <p:cNvSpPr>
            <a:spLocks noGrp="1"/>
          </p:cNvSpPr>
          <p:nvPr>
            <p:ph type="title"/>
          </p:nvPr>
        </p:nvSpPr>
        <p:spPr/>
        <p:txBody>
          <a:bodyPr/>
          <a:lstStyle/>
          <a:p>
            <a:r>
              <a:rPr lang="en-US" altLang="en-US" b="1" dirty="0"/>
              <a:t>Genesis 3:1–6 (NASB95) </a:t>
            </a:r>
            <a:endParaRPr lang="en-US" altLang="en-US" dirty="0"/>
          </a:p>
        </p:txBody>
      </p:sp>
      <p:sp>
        <p:nvSpPr>
          <p:cNvPr id="3" name="Content Placeholder 2">
            <a:extLst>
              <a:ext uri="{FF2B5EF4-FFF2-40B4-BE49-F238E27FC236}">
                <a16:creationId xmlns:a16="http://schemas.microsoft.com/office/drawing/2014/main" id="{FF684AB4-D625-B082-4FEB-75B69DC274C0}"/>
              </a:ext>
            </a:extLst>
          </p:cNvPr>
          <p:cNvSpPr>
            <a:spLocks noGrp="1"/>
          </p:cNvSpPr>
          <p:nvPr>
            <p:ph idx="1"/>
          </p:nvPr>
        </p:nvSpPr>
        <p:spPr/>
        <p:txBody>
          <a:bodyPr>
            <a:noAutofit/>
          </a:bodyPr>
          <a:lstStyle/>
          <a:p>
            <a:pPr marL="0" indent="0">
              <a:buNone/>
              <a:defRPr/>
            </a:pPr>
            <a:r>
              <a:rPr lang="en-US" sz="4400" b="1" dirty="0"/>
              <a:t>4</a:t>
            </a:r>
            <a:r>
              <a:rPr lang="en-US" sz="4400" dirty="0"/>
              <a:t> The serpent said to the woman, “You surely will not die! </a:t>
            </a:r>
            <a:r>
              <a:rPr lang="en-US" sz="4400" b="1" dirty="0"/>
              <a:t>5</a:t>
            </a:r>
            <a:r>
              <a:rPr lang="en-US" sz="4400" dirty="0"/>
              <a:t> “For God knows that in the day you eat from it your eyes will be opened, and you will be like God, knowing good and evil</a:t>
            </a:r>
            <a:br>
              <a:rPr lang="en-US" sz="4000" dirty="0"/>
            </a:br>
            <a:endParaRPr lang="en-US" sz="4000" dirty="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64592206-1EC8-9474-1FE0-4345DA5F6905}"/>
              </a:ext>
            </a:extLst>
          </p:cNvPr>
          <p:cNvSpPr>
            <a:spLocks noGrp="1"/>
          </p:cNvSpPr>
          <p:nvPr>
            <p:ph type="title"/>
          </p:nvPr>
        </p:nvSpPr>
        <p:spPr/>
        <p:txBody>
          <a:bodyPr/>
          <a:lstStyle/>
          <a:p>
            <a:r>
              <a:rPr lang="en-US" altLang="en-US" b="1"/>
              <a:t>Genesis 3:1–6 (NASB95) —</a:t>
            </a:r>
            <a:endParaRPr lang="en-US" altLang="en-US"/>
          </a:p>
        </p:txBody>
      </p:sp>
      <p:sp>
        <p:nvSpPr>
          <p:cNvPr id="3" name="Content Placeholder 2">
            <a:extLst>
              <a:ext uri="{FF2B5EF4-FFF2-40B4-BE49-F238E27FC236}">
                <a16:creationId xmlns:a16="http://schemas.microsoft.com/office/drawing/2014/main" id="{D11DC107-CC70-B4A2-8641-9ED50A5B3DBA}"/>
              </a:ext>
            </a:extLst>
          </p:cNvPr>
          <p:cNvSpPr>
            <a:spLocks noGrp="1"/>
          </p:cNvSpPr>
          <p:nvPr>
            <p:ph idx="1"/>
          </p:nvPr>
        </p:nvSpPr>
        <p:spPr/>
        <p:txBody>
          <a:bodyPr>
            <a:noAutofit/>
          </a:bodyPr>
          <a:lstStyle/>
          <a:p>
            <a:pPr marL="0" indent="0">
              <a:buNone/>
              <a:defRPr/>
            </a:pPr>
            <a:r>
              <a:rPr lang="en-US" sz="4400" b="1" dirty="0"/>
              <a:t>4</a:t>
            </a:r>
            <a:r>
              <a:rPr lang="en-US" sz="4400" dirty="0"/>
              <a:t> The serpent said to the woman, “You surely will not die! </a:t>
            </a:r>
            <a:r>
              <a:rPr lang="en-US" sz="4400" b="1" dirty="0"/>
              <a:t>5</a:t>
            </a:r>
            <a:r>
              <a:rPr lang="en-US" sz="4400" dirty="0"/>
              <a:t> “For God knows that in the day you eat from it your eyes will be opened, and you will be like God, knowing good and evil</a:t>
            </a:r>
            <a:br>
              <a:rPr lang="en-US" sz="4000" dirty="0"/>
            </a:br>
            <a:endParaRPr lang="en-US" sz="4000" dirty="0"/>
          </a:p>
        </p:txBody>
      </p:sp>
      <p:sp>
        <p:nvSpPr>
          <p:cNvPr id="2" name="TextBox 1">
            <a:extLst>
              <a:ext uri="{FF2B5EF4-FFF2-40B4-BE49-F238E27FC236}">
                <a16:creationId xmlns:a16="http://schemas.microsoft.com/office/drawing/2014/main" id="{807328E8-2126-AE29-FD95-25F147F70BDC}"/>
              </a:ext>
            </a:extLst>
          </p:cNvPr>
          <p:cNvSpPr txBox="1"/>
          <p:nvPr/>
        </p:nvSpPr>
        <p:spPr>
          <a:xfrm>
            <a:off x="2049463" y="828675"/>
            <a:ext cx="8291512" cy="2122488"/>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defRPr/>
            </a:pPr>
            <a:r>
              <a:rPr lang="en-US" sz="6600" dirty="0"/>
              <a:t>Accusing God’s character</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a:extLst>
              <a:ext uri="{FF2B5EF4-FFF2-40B4-BE49-F238E27FC236}">
                <a16:creationId xmlns:a16="http://schemas.microsoft.com/office/drawing/2014/main" id="{76DACCF0-122C-8234-D6B6-42ADA92168C4}"/>
              </a:ext>
            </a:extLst>
          </p:cNvPr>
          <p:cNvSpPr>
            <a:spLocks noGrp="1"/>
          </p:cNvSpPr>
          <p:nvPr>
            <p:ph type="title"/>
          </p:nvPr>
        </p:nvSpPr>
        <p:spPr/>
        <p:txBody>
          <a:bodyPr/>
          <a:lstStyle/>
          <a:p>
            <a:r>
              <a:rPr lang="en-US" altLang="en-US" b="1"/>
              <a:t>Genesis 3:1–6 (NASB95) —</a:t>
            </a:r>
            <a:endParaRPr lang="en-US" altLang="en-US"/>
          </a:p>
        </p:txBody>
      </p:sp>
      <p:sp>
        <p:nvSpPr>
          <p:cNvPr id="3" name="Content Placeholder 2">
            <a:extLst>
              <a:ext uri="{FF2B5EF4-FFF2-40B4-BE49-F238E27FC236}">
                <a16:creationId xmlns:a16="http://schemas.microsoft.com/office/drawing/2014/main" id="{13D13CEF-F1EC-1708-7409-236C5C78A7C9}"/>
              </a:ext>
            </a:extLst>
          </p:cNvPr>
          <p:cNvSpPr>
            <a:spLocks noGrp="1"/>
          </p:cNvSpPr>
          <p:nvPr>
            <p:ph idx="1"/>
          </p:nvPr>
        </p:nvSpPr>
        <p:spPr/>
        <p:txBody>
          <a:bodyPr>
            <a:noAutofit/>
          </a:bodyPr>
          <a:lstStyle/>
          <a:p>
            <a:pPr marL="0" indent="0">
              <a:buNone/>
              <a:defRPr/>
            </a:pPr>
            <a:r>
              <a:rPr lang="en-US" sz="4400" b="1" dirty="0"/>
              <a:t>4</a:t>
            </a:r>
            <a:r>
              <a:rPr lang="en-US" sz="4400" dirty="0"/>
              <a:t> The serpent said to the woman, “You surely will not die! </a:t>
            </a:r>
            <a:r>
              <a:rPr lang="en-US" sz="4400" b="1" dirty="0"/>
              <a:t>5</a:t>
            </a:r>
            <a:r>
              <a:rPr lang="en-US" sz="4400" dirty="0"/>
              <a:t> “For God knows that in the day you eat from it your eyes will be opened, and you will be like God, knowing good and evil</a:t>
            </a:r>
            <a:br>
              <a:rPr lang="en-US" sz="4000" dirty="0"/>
            </a:br>
            <a:endParaRPr lang="en-US" sz="4000" dirty="0"/>
          </a:p>
        </p:txBody>
      </p:sp>
      <p:sp>
        <p:nvSpPr>
          <p:cNvPr id="2" name="TextBox 1">
            <a:extLst>
              <a:ext uri="{FF2B5EF4-FFF2-40B4-BE49-F238E27FC236}">
                <a16:creationId xmlns:a16="http://schemas.microsoft.com/office/drawing/2014/main" id="{A24EEFFF-E6C8-23D3-FB99-294F7FBC1C35}"/>
              </a:ext>
            </a:extLst>
          </p:cNvPr>
          <p:cNvSpPr txBox="1"/>
          <p:nvPr/>
        </p:nvSpPr>
        <p:spPr>
          <a:xfrm>
            <a:off x="2049463" y="828675"/>
            <a:ext cx="8291512" cy="2122488"/>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defRPr/>
            </a:pPr>
            <a:r>
              <a:rPr lang="en-US" sz="6600" dirty="0"/>
              <a:t>Accusing God’s character</a:t>
            </a:r>
          </a:p>
        </p:txBody>
      </p:sp>
      <p:sp>
        <p:nvSpPr>
          <p:cNvPr id="5" name="TextBox 4">
            <a:extLst>
              <a:ext uri="{FF2B5EF4-FFF2-40B4-BE49-F238E27FC236}">
                <a16:creationId xmlns:a16="http://schemas.microsoft.com/office/drawing/2014/main" id="{1FB9DB8C-FB41-5648-BF5A-F768CB30CFF4}"/>
              </a:ext>
            </a:extLst>
          </p:cNvPr>
          <p:cNvSpPr txBox="1"/>
          <p:nvPr/>
        </p:nvSpPr>
        <p:spPr>
          <a:xfrm>
            <a:off x="2187576" y="974726"/>
            <a:ext cx="8289925" cy="3139321"/>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defRPr/>
            </a:pPr>
            <a:r>
              <a:rPr lang="en-US" sz="6600" dirty="0"/>
              <a:t>Encouraging us to be our own god, and not to listen to our Creator</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a:extLst>
              <a:ext uri="{FF2B5EF4-FFF2-40B4-BE49-F238E27FC236}">
                <a16:creationId xmlns:a16="http://schemas.microsoft.com/office/drawing/2014/main" id="{EB72B015-9A6E-967C-1BEA-1E98A10F02C5}"/>
              </a:ext>
            </a:extLst>
          </p:cNvPr>
          <p:cNvSpPr>
            <a:spLocks noGrp="1"/>
          </p:cNvSpPr>
          <p:nvPr>
            <p:ph type="title"/>
          </p:nvPr>
        </p:nvSpPr>
        <p:spPr/>
        <p:txBody>
          <a:bodyPr/>
          <a:lstStyle/>
          <a:p>
            <a:r>
              <a:rPr lang="en-US" altLang="en-US" b="1"/>
              <a:t>Genesis 3:1–6 (NASB95) —</a:t>
            </a:r>
            <a:endParaRPr lang="en-US" altLang="en-US"/>
          </a:p>
        </p:txBody>
      </p:sp>
      <p:sp>
        <p:nvSpPr>
          <p:cNvPr id="3" name="Content Placeholder 2">
            <a:extLst>
              <a:ext uri="{FF2B5EF4-FFF2-40B4-BE49-F238E27FC236}">
                <a16:creationId xmlns:a16="http://schemas.microsoft.com/office/drawing/2014/main" id="{CEF36B3B-4332-70A6-4E20-07E7EA5AC989}"/>
              </a:ext>
            </a:extLst>
          </p:cNvPr>
          <p:cNvSpPr>
            <a:spLocks noGrp="1"/>
          </p:cNvSpPr>
          <p:nvPr>
            <p:ph idx="1"/>
          </p:nvPr>
        </p:nvSpPr>
        <p:spPr/>
        <p:txBody>
          <a:bodyPr>
            <a:noAutofit/>
          </a:bodyPr>
          <a:lstStyle/>
          <a:p>
            <a:pPr marL="0" indent="0">
              <a:buNone/>
              <a:defRPr/>
            </a:pPr>
            <a:r>
              <a:rPr lang="en-US" sz="4000" b="1" dirty="0"/>
              <a:t>6</a:t>
            </a:r>
            <a:r>
              <a:rPr lang="en-US" sz="4000" dirty="0"/>
              <a:t> When the woman saw that the tree was good for food, and that it was a delight to the eyes, and that the tree was desirable to make one wise, she took from its fruit and ate; and she gave also to her husband with her, and he ate.</a:t>
            </a:r>
          </a:p>
          <a:p>
            <a:pPr marL="0" indent="0">
              <a:buNone/>
              <a:defRPr/>
            </a:pPr>
            <a:br>
              <a:rPr lang="en-US" sz="3600" dirty="0"/>
            </a:br>
            <a:endParaRPr lang="en-US" sz="3600" dirty="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8EE7B825-64B7-1DB6-F8A0-8DCF688565BA}"/>
              </a:ext>
            </a:extLst>
          </p:cNvPr>
          <p:cNvSpPr>
            <a:spLocks noGrp="1"/>
          </p:cNvSpPr>
          <p:nvPr>
            <p:ph type="title"/>
          </p:nvPr>
        </p:nvSpPr>
        <p:spPr/>
        <p:txBody>
          <a:bodyPr>
            <a:normAutofit/>
          </a:bodyPr>
          <a:lstStyle/>
          <a:p>
            <a:r>
              <a:rPr lang="en-US" altLang="en-US" sz="4400" dirty="0"/>
              <a:t>Satan doesn’t show up as the bad guy</a:t>
            </a:r>
          </a:p>
        </p:txBody>
      </p:sp>
      <p:sp>
        <p:nvSpPr>
          <p:cNvPr id="5" name="TextBox 4">
            <a:extLst>
              <a:ext uri="{FF2B5EF4-FFF2-40B4-BE49-F238E27FC236}">
                <a16:creationId xmlns:a16="http://schemas.microsoft.com/office/drawing/2014/main" id="{856765C7-525B-D7D5-B171-958E60BEF40F}"/>
              </a:ext>
            </a:extLst>
          </p:cNvPr>
          <p:cNvSpPr txBox="1">
            <a:spLocks noChangeArrowheads="1"/>
          </p:cNvSpPr>
          <p:nvPr/>
        </p:nvSpPr>
        <p:spPr bwMode="auto">
          <a:xfrm>
            <a:off x="5619114" y="2459504"/>
            <a:ext cx="622998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pPr>
              <a:buFont typeface="Arial" panose="020B0604020202020204" pitchFamily="34" charset="0"/>
              <a:buChar char="•"/>
            </a:pPr>
            <a:r>
              <a:rPr lang="en-US" altLang="en-US" sz="4000" dirty="0">
                <a:latin typeface="Lao UI" panose="020B0502040204020203" pitchFamily="34" charset="0"/>
                <a:cs typeface="Lao UI" panose="020B0502040204020203" pitchFamily="34" charset="0"/>
              </a:rPr>
              <a:t>Who is going to take advice from this guy?</a:t>
            </a:r>
          </a:p>
          <a:p>
            <a:pPr>
              <a:buFont typeface="Arial" panose="020B0604020202020204" pitchFamily="34" charset="0"/>
              <a:buChar char="•"/>
            </a:pPr>
            <a:endParaRPr lang="en-US" altLang="en-US" sz="4000" dirty="0">
              <a:latin typeface="Lao UI" panose="020B0502040204020203" pitchFamily="34" charset="0"/>
              <a:cs typeface="Lao UI" panose="020B0502040204020203" pitchFamily="34" charset="0"/>
            </a:endParaRPr>
          </a:p>
        </p:txBody>
      </p:sp>
      <p:sp>
        <p:nvSpPr>
          <p:cNvPr id="3" name="Content Placeholder 2">
            <a:extLst>
              <a:ext uri="{FF2B5EF4-FFF2-40B4-BE49-F238E27FC236}">
                <a16:creationId xmlns:a16="http://schemas.microsoft.com/office/drawing/2014/main" id="{F3417BA6-F35E-505B-7556-1837D0529E72}"/>
              </a:ext>
            </a:extLst>
          </p:cNvPr>
          <p:cNvSpPr>
            <a:spLocks noGrp="1"/>
          </p:cNvSpPr>
          <p:nvPr>
            <p:ph idx="1"/>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a:extLst>
              <a:ext uri="{FF2B5EF4-FFF2-40B4-BE49-F238E27FC236}">
                <a16:creationId xmlns:a16="http://schemas.microsoft.com/office/drawing/2014/main" id="{4C492BF8-B5A3-0529-A89E-CFAA0EEEB700}"/>
              </a:ext>
            </a:extLst>
          </p:cNvPr>
          <p:cNvSpPr>
            <a:spLocks noGrp="1"/>
          </p:cNvSpPr>
          <p:nvPr>
            <p:ph type="title"/>
          </p:nvPr>
        </p:nvSpPr>
        <p:spPr>
          <a:xfrm>
            <a:off x="278971" y="-2354"/>
            <a:ext cx="11798135" cy="1478570"/>
          </a:xfrm>
        </p:spPr>
        <p:txBody>
          <a:bodyPr>
            <a:normAutofit/>
          </a:bodyPr>
          <a:lstStyle/>
          <a:p>
            <a:r>
              <a:rPr lang="en-US" altLang="en-US" sz="4000" dirty="0"/>
              <a:t>Satan doesn’t show up as the bad guy</a:t>
            </a:r>
          </a:p>
        </p:txBody>
      </p:sp>
      <p:sp>
        <p:nvSpPr>
          <p:cNvPr id="5" name="TextBox 4">
            <a:extLst>
              <a:ext uri="{FF2B5EF4-FFF2-40B4-BE49-F238E27FC236}">
                <a16:creationId xmlns:a16="http://schemas.microsoft.com/office/drawing/2014/main" id="{CFBB9A0C-D050-B89D-EFE6-1C821C7BA524}"/>
              </a:ext>
            </a:extLst>
          </p:cNvPr>
          <p:cNvSpPr txBox="1">
            <a:spLocks noChangeArrowheads="1"/>
          </p:cNvSpPr>
          <p:nvPr/>
        </p:nvSpPr>
        <p:spPr bwMode="auto">
          <a:xfrm>
            <a:off x="6627496" y="1476216"/>
            <a:ext cx="3502025"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pPr>
              <a:buFont typeface="Arial" panose="020B0604020202020204" pitchFamily="34" charset="0"/>
              <a:buChar char="•"/>
            </a:pPr>
            <a:r>
              <a:rPr lang="en-US" altLang="en-US" sz="4000" dirty="0">
                <a:latin typeface="Lao UI" panose="020B0502040204020203" pitchFamily="34" charset="0"/>
                <a:cs typeface="Lao UI" panose="020B0502040204020203" pitchFamily="34" charset="0"/>
              </a:rPr>
              <a:t>He is going to have perfectly reasonable things to say</a:t>
            </a:r>
          </a:p>
          <a:p>
            <a:pPr>
              <a:buFont typeface="Arial" panose="020B0604020202020204" pitchFamily="34" charset="0"/>
              <a:buChar char="•"/>
            </a:pPr>
            <a:r>
              <a:rPr lang="en-US" altLang="en-US" sz="4000" dirty="0">
                <a:latin typeface="Lao UI" panose="020B0502040204020203" pitchFamily="34" charset="0"/>
                <a:cs typeface="Lao UI" panose="020B0502040204020203" pitchFamily="34" charset="0"/>
              </a:rPr>
              <a:t>Things that will ruin your life</a:t>
            </a:r>
          </a:p>
        </p:txBody>
      </p:sp>
      <p:sp>
        <p:nvSpPr>
          <p:cNvPr id="3" name="Content Placeholder 2">
            <a:extLst>
              <a:ext uri="{FF2B5EF4-FFF2-40B4-BE49-F238E27FC236}">
                <a16:creationId xmlns:a16="http://schemas.microsoft.com/office/drawing/2014/main" id="{A69A1596-C5B7-83CF-5C64-C1D2C90BFBF1}"/>
              </a:ext>
            </a:extLst>
          </p:cNvPr>
          <p:cNvSpPr>
            <a:spLocks noGrp="1"/>
          </p:cNvSpPr>
          <p:nvPr>
            <p:ph idx="1"/>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1FC7DEE2-310D-E92C-6715-24FB8A6A547E}"/>
              </a:ext>
            </a:extLst>
          </p:cNvPr>
          <p:cNvSpPr>
            <a:spLocks noGrp="1"/>
          </p:cNvSpPr>
          <p:nvPr>
            <p:ph type="title"/>
          </p:nvPr>
        </p:nvSpPr>
        <p:spPr/>
        <p:txBody>
          <a:bodyPr/>
          <a:lstStyle/>
          <a:p>
            <a:r>
              <a:rPr lang="en-US" altLang="en-US"/>
              <a:t>The New Identity lived out</a:t>
            </a:r>
          </a:p>
        </p:txBody>
      </p:sp>
      <p:sp>
        <p:nvSpPr>
          <p:cNvPr id="3" name="Content Placeholder 2">
            <a:extLst>
              <a:ext uri="{FF2B5EF4-FFF2-40B4-BE49-F238E27FC236}">
                <a16:creationId xmlns:a16="http://schemas.microsoft.com/office/drawing/2014/main" id="{786E1CCB-BF29-4CC0-CAE0-D54AC3FDA564}"/>
              </a:ext>
            </a:extLst>
          </p:cNvPr>
          <p:cNvSpPr>
            <a:spLocks noGrp="1"/>
          </p:cNvSpPr>
          <p:nvPr>
            <p:ph idx="1"/>
          </p:nvPr>
        </p:nvSpPr>
        <p:spPr/>
        <p:txBody>
          <a:bodyPr>
            <a:normAutofit/>
          </a:bodyPr>
          <a:lstStyle/>
          <a:p>
            <a:pPr>
              <a:defRPr/>
            </a:pPr>
            <a:r>
              <a:rPr lang="en-US" sz="4400" dirty="0"/>
              <a:t>How being secure in God’s love can affect</a:t>
            </a:r>
          </a:p>
          <a:p>
            <a:pPr lvl="1">
              <a:defRPr/>
            </a:pPr>
            <a:r>
              <a:rPr lang="en-US" sz="3600" dirty="0"/>
              <a:t>Your Marriage</a:t>
            </a:r>
          </a:p>
          <a:p>
            <a:pPr lvl="1">
              <a:defRPr/>
            </a:pPr>
            <a:r>
              <a:rPr lang="en-US" sz="3600" dirty="0"/>
              <a:t>Your Parenting</a:t>
            </a:r>
          </a:p>
          <a:p>
            <a:pPr lvl="1">
              <a:defRPr/>
            </a:pPr>
            <a:r>
              <a:rPr lang="en-US" sz="3600" dirty="0"/>
              <a:t>Your work life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C1516B6B-8191-8B15-1B2D-7B858557E968}"/>
              </a:ext>
            </a:extLst>
          </p:cNvPr>
          <p:cNvSpPr>
            <a:spLocks noGrp="1" noChangeArrowheads="1"/>
          </p:cNvSpPr>
          <p:nvPr>
            <p:ph type="title"/>
          </p:nvPr>
        </p:nvSpPr>
        <p:spPr/>
        <p:txBody>
          <a:bodyPr vert="horz" lIns="90488" tIns="44450" rIns="90488" bIns="44450" rtlCol="0" anchor="ctr">
            <a:normAutofit/>
          </a:bodyPr>
          <a:lstStyle/>
          <a:p>
            <a:r>
              <a:rPr lang="en-US" altLang="en-US" sz="7200"/>
              <a:t>Spiritual Warfare</a:t>
            </a:r>
          </a:p>
        </p:txBody>
      </p:sp>
      <p:sp>
        <p:nvSpPr>
          <p:cNvPr id="102403" name="Rectangle 3">
            <a:extLst>
              <a:ext uri="{FF2B5EF4-FFF2-40B4-BE49-F238E27FC236}">
                <a16:creationId xmlns:a16="http://schemas.microsoft.com/office/drawing/2014/main" id="{E830A907-D4DB-7424-AEF4-DF3322D3F563}"/>
              </a:ext>
            </a:extLst>
          </p:cNvPr>
          <p:cNvSpPr>
            <a:spLocks noGrp="1" noChangeArrowheads="1"/>
          </p:cNvSpPr>
          <p:nvPr>
            <p:ph idx="1"/>
          </p:nvPr>
        </p:nvSpPr>
        <p:spPr/>
        <p:txBody>
          <a:bodyPr vert="horz" lIns="90488" tIns="44450" rIns="90488" bIns="44450" rtlCol="0">
            <a:normAutofit fontScale="92500" lnSpcReduction="10000"/>
          </a:bodyPr>
          <a:lstStyle/>
          <a:p>
            <a:pPr>
              <a:buFont typeface="Wingdings" pitchFamily="2" charset="2"/>
              <a:buNone/>
              <a:defRPr/>
            </a:pPr>
            <a:r>
              <a:rPr lang="en-US" sz="3200" dirty="0"/>
              <a:t>What is Satan doing, and why?</a:t>
            </a:r>
          </a:p>
          <a:p>
            <a:pPr>
              <a:defRPr/>
            </a:pPr>
            <a:r>
              <a:rPr lang="en-US" sz="3200" dirty="0"/>
              <a:t>He struggles for power- </a:t>
            </a:r>
          </a:p>
          <a:p>
            <a:pPr>
              <a:buFont typeface="Wingdings" pitchFamily="2" charset="2"/>
              <a:buNone/>
              <a:defRPr/>
            </a:pPr>
            <a:r>
              <a:rPr lang="en-US" sz="3200" dirty="0"/>
              <a:t>  - manipulating and controlling </a:t>
            </a:r>
            <a:br>
              <a:rPr lang="en-US" sz="3200" dirty="0"/>
            </a:br>
            <a:r>
              <a:rPr lang="en-US" sz="3200" dirty="0"/>
              <a:t>  people to keep them away </a:t>
            </a:r>
            <a:br>
              <a:rPr lang="en-US" sz="3200" dirty="0"/>
            </a:br>
            <a:r>
              <a:rPr lang="en-US" sz="3200" dirty="0"/>
              <a:t>  from God </a:t>
            </a:r>
          </a:p>
          <a:p>
            <a:pPr>
              <a:buFont typeface="Wingdings" pitchFamily="2" charset="2"/>
              <a:buNone/>
              <a:defRPr/>
            </a:pPr>
            <a:r>
              <a:rPr lang="en-US" sz="3200" dirty="0"/>
              <a:t>  - guards his kingdom against </a:t>
            </a:r>
            <a:br>
              <a:rPr lang="en-US" sz="3200" dirty="0"/>
            </a:br>
            <a:r>
              <a:rPr lang="en-US" sz="3200" dirty="0"/>
              <a:t>  incursions by God’s people </a:t>
            </a:r>
          </a:p>
          <a:p>
            <a:pPr>
              <a:buFont typeface="Wingdings" pitchFamily="2" charset="2"/>
              <a:buNone/>
              <a:defRPr/>
            </a:pPr>
            <a:r>
              <a:rPr lang="en-US" sz="3200" dirty="0"/>
              <a:t>    </a:t>
            </a:r>
            <a:endParaRPr lang="en-US" sz="2400" dirty="0"/>
          </a:p>
        </p:txBody>
      </p:sp>
      <p:sp>
        <p:nvSpPr>
          <p:cNvPr id="2" name="Rectangle 1">
            <a:extLst>
              <a:ext uri="{FF2B5EF4-FFF2-40B4-BE49-F238E27FC236}">
                <a16:creationId xmlns:a16="http://schemas.microsoft.com/office/drawing/2014/main" id="{4C0CCB94-C177-3E98-44B3-EE9196182A23}"/>
              </a:ext>
            </a:extLst>
          </p:cNvPr>
          <p:cNvSpPr/>
          <p:nvPr/>
        </p:nvSpPr>
        <p:spPr>
          <a:xfrm>
            <a:off x="2769870" y="660719"/>
            <a:ext cx="8858250" cy="5189537"/>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a:spAutoFit/>
          </a:bodyPr>
          <a:lstStyle/>
          <a:p>
            <a:pPr>
              <a:lnSpc>
                <a:spcPct val="115000"/>
              </a:lnSpc>
              <a:spcAft>
                <a:spcPts val="1000"/>
              </a:spcAft>
              <a:defRPr/>
            </a:pPr>
            <a:r>
              <a:rPr lang="en-US" sz="3600" b="1" dirty="0">
                <a:latin typeface="Calibri" panose="020F0502020204030204" pitchFamily="34" charset="0"/>
              </a:rPr>
              <a:t>2 Corinthians 11:13–15 (NASB95) — 13</a:t>
            </a:r>
            <a:r>
              <a:rPr lang="en-US" sz="3600" dirty="0">
                <a:latin typeface="Calibri" panose="020F0502020204030204" pitchFamily="34" charset="0"/>
              </a:rPr>
              <a:t> For such men are false apostles, deceitful workers, disguising themselves as apostles of Christ. </a:t>
            </a:r>
            <a:r>
              <a:rPr lang="en-US" sz="3600" b="1" dirty="0">
                <a:latin typeface="Calibri" panose="020F0502020204030204" pitchFamily="34" charset="0"/>
              </a:rPr>
              <a:t>14</a:t>
            </a:r>
            <a:r>
              <a:rPr lang="en-US" sz="3600" dirty="0">
                <a:latin typeface="Calibri" panose="020F0502020204030204" pitchFamily="34" charset="0"/>
              </a:rPr>
              <a:t> No wonder, for even Satan disguises himself as an angel of light. </a:t>
            </a:r>
            <a:r>
              <a:rPr lang="en-US" sz="3600" b="1" dirty="0">
                <a:latin typeface="Calibri" panose="020F0502020204030204" pitchFamily="34" charset="0"/>
              </a:rPr>
              <a:t>15</a:t>
            </a:r>
            <a:r>
              <a:rPr lang="en-US" sz="3600" dirty="0">
                <a:latin typeface="Calibri" panose="020F0502020204030204" pitchFamily="34" charset="0"/>
              </a:rPr>
              <a:t> Therefore it is not surprising if his servants also disguise themselves as servants of righteousness, whose end will be according to their deeds.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a:extLst>
              <a:ext uri="{FF2B5EF4-FFF2-40B4-BE49-F238E27FC236}">
                <a16:creationId xmlns:a16="http://schemas.microsoft.com/office/drawing/2014/main" id="{AA57954D-EC10-75A3-0639-972D5E60DFB0}"/>
              </a:ext>
            </a:extLst>
          </p:cNvPr>
          <p:cNvSpPr>
            <a:spLocks noGrp="1"/>
          </p:cNvSpPr>
          <p:nvPr>
            <p:ph type="title"/>
          </p:nvPr>
        </p:nvSpPr>
        <p:spPr/>
        <p:txBody>
          <a:bodyPr>
            <a:normAutofit/>
          </a:bodyPr>
          <a:lstStyle/>
          <a:p>
            <a:r>
              <a:rPr lang="en-US" altLang="en-US" sz="4800" dirty="0"/>
              <a:t>Satan’s desires</a:t>
            </a:r>
          </a:p>
        </p:txBody>
      </p:sp>
      <p:sp>
        <p:nvSpPr>
          <p:cNvPr id="3" name="Content Placeholder 2">
            <a:extLst>
              <a:ext uri="{FF2B5EF4-FFF2-40B4-BE49-F238E27FC236}">
                <a16:creationId xmlns:a16="http://schemas.microsoft.com/office/drawing/2014/main" id="{BB886237-99A8-0F37-E4E0-9F7723670655}"/>
              </a:ext>
            </a:extLst>
          </p:cNvPr>
          <p:cNvSpPr>
            <a:spLocks noGrp="1"/>
          </p:cNvSpPr>
          <p:nvPr>
            <p:ph idx="1"/>
          </p:nvPr>
        </p:nvSpPr>
        <p:spPr/>
        <p:txBody>
          <a:bodyPr>
            <a:normAutofit fontScale="92500"/>
          </a:bodyPr>
          <a:lstStyle/>
          <a:p>
            <a:pPr>
              <a:defRPr/>
            </a:pPr>
            <a:r>
              <a:rPr lang="en-US" sz="4000" dirty="0"/>
              <a:t>1) To keep you from knowing God</a:t>
            </a:r>
          </a:p>
          <a:p>
            <a:pPr lvl="1">
              <a:defRPr/>
            </a:pPr>
            <a:r>
              <a:rPr lang="en-US" sz="3200" dirty="0"/>
              <a:t>Tempt, distract, intimidate, deceive</a:t>
            </a:r>
          </a:p>
          <a:p>
            <a:pPr>
              <a:defRPr/>
            </a:pPr>
            <a:r>
              <a:rPr lang="en-US" sz="3800" dirty="0"/>
              <a:t>2) Keep you from  being close to God</a:t>
            </a:r>
          </a:p>
          <a:p>
            <a:pPr lvl="1">
              <a:defRPr/>
            </a:pPr>
            <a:r>
              <a:rPr lang="en-US" sz="3200" dirty="0"/>
              <a:t>Distraction, accusation, temptation</a:t>
            </a:r>
          </a:p>
          <a:p>
            <a:pPr>
              <a:defRPr/>
            </a:pPr>
            <a:r>
              <a:rPr lang="en-US" sz="3800" dirty="0"/>
              <a:t>3) Keep you from helping other people finding God</a:t>
            </a:r>
          </a:p>
          <a:p>
            <a:pPr>
              <a:defRPr/>
            </a:pPr>
            <a:r>
              <a:rPr lang="en-US" sz="3800" dirty="0"/>
              <a:t>4) Make you alienated, isolated, depressed and suicidal</a:t>
            </a:r>
          </a:p>
        </p:txBody>
      </p:sp>
    </p:spTree>
    <p:extLst>
      <p:ext uri="{BB962C8B-B14F-4D97-AF65-F5344CB8AC3E}">
        <p14:creationId xmlns:p14="http://schemas.microsoft.com/office/powerpoint/2010/main" val="31320539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a:extLst>
              <a:ext uri="{FF2B5EF4-FFF2-40B4-BE49-F238E27FC236}">
                <a16:creationId xmlns:a16="http://schemas.microsoft.com/office/drawing/2014/main" id="{AA57954D-EC10-75A3-0639-972D5E60DFB0}"/>
              </a:ext>
            </a:extLst>
          </p:cNvPr>
          <p:cNvSpPr>
            <a:spLocks noGrp="1"/>
          </p:cNvSpPr>
          <p:nvPr>
            <p:ph type="title"/>
          </p:nvPr>
        </p:nvSpPr>
        <p:spPr/>
        <p:txBody>
          <a:bodyPr>
            <a:normAutofit/>
          </a:bodyPr>
          <a:lstStyle/>
          <a:p>
            <a:r>
              <a:rPr lang="en-US" altLang="en-US" sz="3600" dirty="0"/>
              <a:t>What does this have to do with our identity?</a:t>
            </a:r>
          </a:p>
        </p:txBody>
      </p:sp>
      <p:sp>
        <p:nvSpPr>
          <p:cNvPr id="3" name="Content Placeholder 2">
            <a:extLst>
              <a:ext uri="{FF2B5EF4-FFF2-40B4-BE49-F238E27FC236}">
                <a16:creationId xmlns:a16="http://schemas.microsoft.com/office/drawing/2014/main" id="{BB886237-99A8-0F37-E4E0-9F7723670655}"/>
              </a:ext>
            </a:extLst>
          </p:cNvPr>
          <p:cNvSpPr>
            <a:spLocks noGrp="1"/>
          </p:cNvSpPr>
          <p:nvPr>
            <p:ph idx="1"/>
          </p:nvPr>
        </p:nvSpPr>
        <p:spPr/>
        <p:txBody>
          <a:bodyPr>
            <a:normAutofit/>
          </a:bodyPr>
          <a:lstStyle/>
          <a:p>
            <a:pPr>
              <a:defRPr/>
            </a:pPr>
            <a:r>
              <a:rPr lang="en-US" sz="4000" dirty="0"/>
              <a:t>EVERYTHING!</a:t>
            </a:r>
          </a:p>
          <a:p>
            <a:pPr lvl="1">
              <a:defRPr/>
            </a:pPr>
            <a:r>
              <a:rPr lang="en-US" sz="3200" dirty="0"/>
              <a:t>If you think you are worthless</a:t>
            </a:r>
          </a:p>
          <a:p>
            <a:pPr lvl="1">
              <a:defRPr/>
            </a:pPr>
            <a:r>
              <a:rPr lang="en-US" sz="3200" dirty="0"/>
              <a:t>You are alone in the world</a:t>
            </a:r>
          </a:p>
          <a:p>
            <a:pPr lvl="1">
              <a:defRPr/>
            </a:pPr>
            <a:r>
              <a:rPr lang="en-US" sz="3200" dirty="0"/>
              <a:t>A cosmic accident</a:t>
            </a:r>
          </a:p>
          <a:p>
            <a:pPr lvl="1">
              <a:defRPr/>
            </a:pPr>
            <a:r>
              <a:rPr lang="en-US" sz="3200" dirty="0"/>
              <a:t>This life is all that matters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0835DA5C-EA08-1366-EC40-E26B07CF7C21}"/>
              </a:ext>
            </a:extLst>
          </p:cNvPr>
          <p:cNvSpPr>
            <a:spLocks noGrp="1"/>
          </p:cNvSpPr>
          <p:nvPr>
            <p:ph type="title"/>
          </p:nvPr>
        </p:nvSpPr>
        <p:spPr/>
        <p:txBody>
          <a:bodyPr>
            <a:normAutofit/>
          </a:bodyPr>
          <a:lstStyle/>
          <a:p>
            <a:r>
              <a:rPr lang="en-US" altLang="en-US" sz="3600" dirty="0"/>
              <a:t>What does this have to do with our identity?</a:t>
            </a:r>
          </a:p>
        </p:txBody>
      </p:sp>
      <p:sp>
        <p:nvSpPr>
          <p:cNvPr id="3" name="Content Placeholder 2">
            <a:extLst>
              <a:ext uri="{FF2B5EF4-FFF2-40B4-BE49-F238E27FC236}">
                <a16:creationId xmlns:a16="http://schemas.microsoft.com/office/drawing/2014/main" id="{1684F117-3E4C-6EC8-8007-1110E124FE44}"/>
              </a:ext>
            </a:extLst>
          </p:cNvPr>
          <p:cNvSpPr>
            <a:spLocks noGrp="1"/>
          </p:cNvSpPr>
          <p:nvPr>
            <p:ph idx="1"/>
          </p:nvPr>
        </p:nvSpPr>
        <p:spPr/>
        <p:txBody>
          <a:bodyPr>
            <a:normAutofit/>
          </a:bodyPr>
          <a:lstStyle/>
          <a:p>
            <a:pPr>
              <a:defRPr/>
            </a:pPr>
            <a:r>
              <a:rPr lang="en-US" sz="4000" dirty="0"/>
              <a:t>EVERYTHING!</a:t>
            </a:r>
          </a:p>
          <a:p>
            <a:pPr lvl="1">
              <a:defRPr/>
            </a:pPr>
            <a:r>
              <a:rPr lang="en-US" sz="3200" dirty="0"/>
              <a:t>If you are loved</a:t>
            </a:r>
          </a:p>
          <a:p>
            <a:pPr lvl="1">
              <a:defRPr/>
            </a:pPr>
            <a:r>
              <a:rPr lang="en-US" sz="3200" dirty="0"/>
              <a:t>Created for a purpose</a:t>
            </a:r>
          </a:p>
          <a:p>
            <a:pPr lvl="1">
              <a:defRPr/>
            </a:pPr>
            <a:r>
              <a:rPr lang="en-US" sz="3200" dirty="0"/>
              <a:t>Chosen by God</a:t>
            </a:r>
          </a:p>
          <a:p>
            <a:pPr lvl="1">
              <a:defRPr/>
            </a:pPr>
            <a:r>
              <a:rPr lang="en-US" sz="3200" dirty="0"/>
              <a:t>Promised eternity</a:t>
            </a:r>
          </a:p>
          <a:p>
            <a:pPr lvl="1">
              <a:defRPr/>
            </a:pPr>
            <a:r>
              <a:rPr lang="en-US" sz="3200" dirty="0"/>
              <a:t>Guaranteed acceptance</a:t>
            </a:r>
          </a:p>
          <a:p>
            <a:pPr lvl="1">
              <a:defRPr/>
            </a:pP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a:extLst>
              <a:ext uri="{FF2B5EF4-FFF2-40B4-BE49-F238E27FC236}">
                <a16:creationId xmlns:a16="http://schemas.microsoft.com/office/drawing/2014/main" id="{D9986456-4202-A690-B10A-48B6FCAC7574}"/>
              </a:ext>
            </a:extLst>
          </p:cNvPr>
          <p:cNvSpPr>
            <a:spLocks noGrp="1"/>
          </p:cNvSpPr>
          <p:nvPr>
            <p:ph type="title"/>
          </p:nvPr>
        </p:nvSpPr>
        <p:spPr/>
        <p:txBody>
          <a:bodyPr/>
          <a:lstStyle/>
          <a:p>
            <a:r>
              <a:rPr lang="en-US" altLang="en-US"/>
              <a:t>What can we do?</a:t>
            </a:r>
          </a:p>
        </p:txBody>
      </p:sp>
      <p:sp>
        <p:nvSpPr>
          <p:cNvPr id="4" name="Content Placeholder 3">
            <a:extLst>
              <a:ext uri="{FF2B5EF4-FFF2-40B4-BE49-F238E27FC236}">
                <a16:creationId xmlns:a16="http://schemas.microsoft.com/office/drawing/2014/main" id="{DB86ED68-10D9-C40A-CE8B-C8D2B6922781}"/>
              </a:ext>
            </a:extLst>
          </p:cNvPr>
          <p:cNvSpPr>
            <a:spLocks noGrp="1"/>
          </p:cNvSpPr>
          <p:nvPr>
            <p:ph idx="1"/>
          </p:nvPr>
        </p:nvSpPr>
        <p:spPr/>
        <p:txBody>
          <a:bodyPr/>
          <a:lstStyle/>
          <a:p>
            <a:pPr marL="0" indent="0">
              <a:buNone/>
            </a:pPr>
            <a:r>
              <a:rPr lang="en-US" altLang="en-US" sz="4400" dirty="0"/>
              <a:t>1 John 4:4 (NASB95) — 4 You are from God, little children, and have overcome them; because greater is He who is in you than he who is in the world. </a:t>
            </a:r>
          </a:p>
          <a:p>
            <a:pPr marL="0" indent="0">
              <a:buNone/>
            </a:pP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a:extLst>
              <a:ext uri="{FF2B5EF4-FFF2-40B4-BE49-F238E27FC236}">
                <a16:creationId xmlns:a16="http://schemas.microsoft.com/office/drawing/2014/main" id="{5BC73C3F-971D-D130-A827-56FCEB7F4AB8}"/>
              </a:ext>
            </a:extLst>
          </p:cNvPr>
          <p:cNvSpPr>
            <a:spLocks noGrp="1"/>
          </p:cNvSpPr>
          <p:nvPr>
            <p:ph type="title"/>
          </p:nvPr>
        </p:nvSpPr>
        <p:spPr/>
        <p:txBody>
          <a:bodyPr/>
          <a:lstStyle/>
          <a:p>
            <a:r>
              <a:rPr lang="en-US" altLang="en-US"/>
              <a:t>What can we do?</a:t>
            </a:r>
          </a:p>
        </p:txBody>
      </p:sp>
      <p:sp>
        <p:nvSpPr>
          <p:cNvPr id="2" name="Content Placeholder 1">
            <a:extLst>
              <a:ext uri="{FF2B5EF4-FFF2-40B4-BE49-F238E27FC236}">
                <a16:creationId xmlns:a16="http://schemas.microsoft.com/office/drawing/2014/main" id="{AB73FF7E-F9FA-B747-C62F-93E038E928B6}"/>
              </a:ext>
            </a:extLst>
          </p:cNvPr>
          <p:cNvSpPr>
            <a:spLocks noGrp="1"/>
          </p:cNvSpPr>
          <p:nvPr>
            <p:ph idx="1"/>
          </p:nvPr>
        </p:nvSpPr>
        <p:spPr/>
        <p:txBody>
          <a:bodyPr>
            <a:normAutofit/>
          </a:bodyPr>
          <a:lstStyle/>
          <a:p>
            <a:pPr marL="0" indent="0">
              <a:buNone/>
            </a:pPr>
            <a:r>
              <a:rPr lang="en-US" altLang="en-US" sz="4000" dirty="0"/>
              <a:t>1 John 2:14 (NASB95) — 14 I have written to you, fathers, because you know Him who has been from the beginning. I have written to you, young men, because you are strong, and the word of God abides in you, and you have overcome the evil one. </a:t>
            </a:r>
          </a:p>
          <a:p>
            <a:pPr marL="0" indent="0">
              <a:buNone/>
            </a:pPr>
            <a:endParaRPr lang="en-US" sz="40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a:extLst>
              <a:ext uri="{FF2B5EF4-FFF2-40B4-BE49-F238E27FC236}">
                <a16:creationId xmlns:a16="http://schemas.microsoft.com/office/drawing/2014/main" id="{2558F0E2-CB4B-EB05-B513-EAA5C1D3C601}"/>
              </a:ext>
            </a:extLst>
          </p:cNvPr>
          <p:cNvSpPr>
            <a:spLocks noGrp="1"/>
          </p:cNvSpPr>
          <p:nvPr>
            <p:ph type="title"/>
          </p:nvPr>
        </p:nvSpPr>
        <p:spPr/>
        <p:txBody>
          <a:bodyPr/>
          <a:lstStyle/>
          <a:p>
            <a:r>
              <a:rPr lang="en-US" altLang="en-US"/>
              <a:t>What can we do?</a:t>
            </a:r>
          </a:p>
        </p:txBody>
      </p:sp>
      <p:sp>
        <p:nvSpPr>
          <p:cNvPr id="2" name="Content Placeholder 1">
            <a:extLst>
              <a:ext uri="{FF2B5EF4-FFF2-40B4-BE49-F238E27FC236}">
                <a16:creationId xmlns:a16="http://schemas.microsoft.com/office/drawing/2014/main" id="{49BB7347-958F-7FB7-54EA-641CF232BDF1}"/>
              </a:ext>
            </a:extLst>
          </p:cNvPr>
          <p:cNvSpPr>
            <a:spLocks noGrp="1"/>
          </p:cNvSpPr>
          <p:nvPr>
            <p:ph idx="1"/>
          </p:nvPr>
        </p:nvSpPr>
        <p:spPr/>
        <p:txBody>
          <a:bodyPr>
            <a:normAutofit/>
          </a:bodyPr>
          <a:lstStyle/>
          <a:p>
            <a:pPr marL="0" indent="0">
              <a:buNone/>
            </a:pPr>
            <a:r>
              <a:rPr lang="en-US" altLang="en-US" sz="4400" dirty="0"/>
              <a:t>John 10:29 (NASB95) — 29 “My Father, who has given them to Me, is greater than all; and no one is able to snatch them out of the Father’s hand. </a:t>
            </a:r>
          </a:p>
          <a:p>
            <a:pPr marL="0" indent="0">
              <a:buNone/>
            </a:pPr>
            <a:endParaRPr lang="en-US" sz="4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a:extLst>
              <a:ext uri="{FF2B5EF4-FFF2-40B4-BE49-F238E27FC236}">
                <a16:creationId xmlns:a16="http://schemas.microsoft.com/office/drawing/2014/main" id="{C944FFCA-C09E-677E-B3CD-2D2E29FC7C91}"/>
              </a:ext>
            </a:extLst>
          </p:cNvPr>
          <p:cNvSpPr>
            <a:spLocks noGrp="1"/>
          </p:cNvSpPr>
          <p:nvPr>
            <p:ph type="title"/>
          </p:nvPr>
        </p:nvSpPr>
        <p:spPr/>
        <p:txBody>
          <a:bodyPr/>
          <a:lstStyle/>
          <a:p>
            <a:r>
              <a:rPr lang="en-US" altLang="en-US"/>
              <a:t>What can we do?</a:t>
            </a:r>
          </a:p>
        </p:txBody>
      </p:sp>
      <p:sp>
        <p:nvSpPr>
          <p:cNvPr id="2" name="Content Placeholder 1">
            <a:extLst>
              <a:ext uri="{FF2B5EF4-FFF2-40B4-BE49-F238E27FC236}">
                <a16:creationId xmlns:a16="http://schemas.microsoft.com/office/drawing/2014/main" id="{F1B514A2-585F-ACFA-5426-D4F837EAD032}"/>
              </a:ext>
            </a:extLst>
          </p:cNvPr>
          <p:cNvSpPr>
            <a:spLocks noGrp="1"/>
          </p:cNvSpPr>
          <p:nvPr>
            <p:ph idx="1"/>
          </p:nvPr>
        </p:nvSpPr>
        <p:spPr/>
        <p:txBody>
          <a:bodyPr>
            <a:normAutofit/>
          </a:bodyPr>
          <a:lstStyle/>
          <a:p>
            <a:pPr marL="0" indent="0">
              <a:buNone/>
            </a:pPr>
            <a:r>
              <a:rPr lang="en-US" altLang="en-US" sz="4400" dirty="0"/>
              <a:t>James 4:7–8 (NASB95) — 7 Submit therefore to God. Resist the devil and he will flee from you. 8 Draw near to God and He will draw near to you. Cleanse your hands, you sinners; and purify your hearts, you double-minded. </a:t>
            </a:r>
          </a:p>
          <a:p>
            <a:endParaRPr lang="en-US" sz="4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a:extLst>
              <a:ext uri="{FF2B5EF4-FFF2-40B4-BE49-F238E27FC236}">
                <a16:creationId xmlns:a16="http://schemas.microsoft.com/office/drawing/2014/main" id="{895606E1-43D1-E8B5-EFD7-505A5517F3DF}"/>
              </a:ext>
            </a:extLst>
          </p:cNvPr>
          <p:cNvSpPr>
            <a:spLocks noGrp="1"/>
          </p:cNvSpPr>
          <p:nvPr>
            <p:ph type="title"/>
          </p:nvPr>
        </p:nvSpPr>
        <p:spPr/>
        <p:txBody>
          <a:bodyPr/>
          <a:lstStyle/>
          <a:p>
            <a:r>
              <a:rPr lang="en-US" altLang="en-US"/>
              <a:t>What can we do?</a:t>
            </a:r>
          </a:p>
        </p:txBody>
      </p:sp>
      <p:sp>
        <p:nvSpPr>
          <p:cNvPr id="2" name="Content Placeholder 1">
            <a:extLst>
              <a:ext uri="{FF2B5EF4-FFF2-40B4-BE49-F238E27FC236}">
                <a16:creationId xmlns:a16="http://schemas.microsoft.com/office/drawing/2014/main" id="{BBDE7ABE-FA47-C43E-F435-F4CF8D8B2A05}"/>
              </a:ext>
            </a:extLst>
          </p:cNvPr>
          <p:cNvSpPr>
            <a:spLocks noGrp="1"/>
          </p:cNvSpPr>
          <p:nvPr>
            <p:ph idx="1"/>
          </p:nvPr>
        </p:nvSpPr>
        <p:spPr/>
        <p:txBody>
          <a:bodyPr>
            <a:normAutofit fontScale="92500"/>
          </a:bodyPr>
          <a:lstStyle/>
          <a:p>
            <a:pPr marL="0" indent="0">
              <a:buNone/>
            </a:pPr>
            <a:r>
              <a:rPr lang="en-US" altLang="en-US" sz="4800" dirty="0"/>
              <a:t>Resources</a:t>
            </a:r>
          </a:p>
          <a:p>
            <a:pPr marL="0" indent="0">
              <a:buNone/>
            </a:pPr>
            <a:r>
              <a:rPr lang="en-US" altLang="en-US" sz="4800" dirty="0"/>
              <a:t>-Take LTC</a:t>
            </a:r>
          </a:p>
          <a:p>
            <a:pPr marL="0" indent="0">
              <a:buNone/>
            </a:pPr>
            <a:r>
              <a:rPr lang="en-US" altLang="en-US" sz="4800" dirty="0"/>
              <a:t>-Satan and his Kingdom by: Dennis McCallum</a:t>
            </a:r>
          </a:p>
          <a:p>
            <a:pPr marL="0" indent="0">
              <a:buNone/>
            </a:pPr>
            <a:r>
              <a:rPr lang="en-US" altLang="en-US" sz="4800" dirty="0"/>
              <a:t>-Victory Over the Darkness by: Neil Anderson</a:t>
            </a:r>
          </a:p>
          <a:p>
            <a:pPr marL="0" indent="0">
              <a:buNone/>
            </a:pPr>
            <a:endParaRPr lang="en-US" dirty="0"/>
          </a:p>
        </p:txBody>
      </p:sp>
    </p:spTree>
    <p:extLst>
      <p:ext uri="{BB962C8B-B14F-4D97-AF65-F5344CB8AC3E}">
        <p14:creationId xmlns:p14="http://schemas.microsoft.com/office/powerpoint/2010/main" val="3352648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a:extLst>
              <a:ext uri="{FF2B5EF4-FFF2-40B4-BE49-F238E27FC236}">
                <a16:creationId xmlns:a16="http://schemas.microsoft.com/office/drawing/2014/main" id="{895606E1-43D1-E8B5-EFD7-505A5517F3DF}"/>
              </a:ext>
            </a:extLst>
          </p:cNvPr>
          <p:cNvSpPr>
            <a:spLocks noGrp="1"/>
          </p:cNvSpPr>
          <p:nvPr>
            <p:ph type="title"/>
          </p:nvPr>
        </p:nvSpPr>
        <p:spPr/>
        <p:txBody>
          <a:bodyPr/>
          <a:lstStyle/>
          <a:p>
            <a:r>
              <a:rPr lang="en-US" altLang="en-US"/>
              <a:t>What can we do?</a:t>
            </a:r>
          </a:p>
        </p:txBody>
      </p:sp>
      <p:sp>
        <p:nvSpPr>
          <p:cNvPr id="2" name="Content Placeholder 1">
            <a:extLst>
              <a:ext uri="{FF2B5EF4-FFF2-40B4-BE49-F238E27FC236}">
                <a16:creationId xmlns:a16="http://schemas.microsoft.com/office/drawing/2014/main" id="{BBDE7ABE-FA47-C43E-F435-F4CF8D8B2A05}"/>
              </a:ext>
            </a:extLst>
          </p:cNvPr>
          <p:cNvSpPr>
            <a:spLocks noGrp="1"/>
          </p:cNvSpPr>
          <p:nvPr>
            <p:ph idx="1"/>
          </p:nvPr>
        </p:nvSpPr>
        <p:spPr/>
        <p:txBody>
          <a:bodyPr/>
          <a:lstStyle/>
          <a:p>
            <a:pPr marL="0" indent="0">
              <a:buNone/>
            </a:pPr>
            <a:r>
              <a:rPr lang="en-US" altLang="en-US" sz="4800" dirty="0"/>
              <a:t>Come back next week for the end of Ephesians and Paul’s answer for how we protect ourselves from God’s enemy.</a:t>
            </a:r>
          </a:p>
          <a:p>
            <a:pPr marL="0" indent="0">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F5D78DE7-625F-E9FB-EC34-A56F94E9B8D1}"/>
              </a:ext>
            </a:extLst>
          </p:cNvPr>
          <p:cNvSpPr>
            <a:spLocks noGrp="1"/>
          </p:cNvSpPr>
          <p:nvPr>
            <p:ph type="title"/>
          </p:nvPr>
        </p:nvSpPr>
        <p:spPr/>
        <p:txBody>
          <a:bodyPr/>
          <a:lstStyle/>
          <a:p>
            <a:r>
              <a:rPr lang="en-US" altLang="en-US"/>
              <a:t>The New Identity lived out</a:t>
            </a:r>
          </a:p>
        </p:txBody>
      </p:sp>
      <p:sp>
        <p:nvSpPr>
          <p:cNvPr id="3" name="Content Placeholder 2">
            <a:extLst>
              <a:ext uri="{FF2B5EF4-FFF2-40B4-BE49-F238E27FC236}">
                <a16:creationId xmlns:a16="http://schemas.microsoft.com/office/drawing/2014/main" id="{6BC7B407-54E3-CDD4-5B1A-D25D1CB33A38}"/>
              </a:ext>
            </a:extLst>
          </p:cNvPr>
          <p:cNvSpPr>
            <a:spLocks noGrp="1"/>
          </p:cNvSpPr>
          <p:nvPr>
            <p:ph idx="1"/>
          </p:nvPr>
        </p:nvSpPr>
        <p:spPr/>
        <p:txBody>
          <a:bodyPr>
            <a:normAutofit/>
          </a:bodyPr>
          <a:lstStyle/>
          <a:p>
            <a:pPr>
              <a:defRPr/>
            </a:pPr>
            <a:r>
              <a:rPr lang="en-US" sz="4400" dirty="0"/>
              <a:t>How being secure in God’s love can effect</a:t>
            </a:r>
          </a:p>
          <a:p>
            <a:pPr lvl="1">
              <a:defRPr/>
            </a:pPr>
            <a:r>
              <a:rPr lang="en-US" sz="3600" dirty="0"/>
              <a:t>Your Marriage</a:t>
            </a:r>
          </a:p>
          <a:p>
            <a:pPr lvl="1">
              <a:defRPr/>
            </a:pPr>
            <a:r>
              <a:rPr lang="en-US" sz="3600" dirty="0"/>
              <a:t>Your Parenting</a:t>
            </a:r>
          </a:p>
          <a:p>
            <a:pPr lvl="1">
              <a:defRPr/>
            </a:pPr>
            <a:r>
              <a:rPr lang="en-US" sz="3600" dirty="0"/>
              <a:t>Your work life</a:t>
            </a:r>
          </a:p>
        </p:txBody>
      </p:sp>
      <p:sp>
        <p:nvSpPr>
          <p:cNvPr id="4" name="TextBox 3">
            <a:extLst>
              <a:ext uri="{FF2B5EF4-FFF2-40B4-BE49-F238E27FC236}">
                <a16:creationId xmlns:a16="http://schemas.microsoft.com/office/drawing/2014/main" id="{D6F2E17B-28B7-7CB8-17B2-FE0CF4716EA3}"/>
              </a:ext>
            </a:extLst>
          </p:cNvPr>
          <p:cNvSpPr txBox="1"/>
          <p:nvPr/>
        </p:nvSpPr>
        <p:spPr>
          <a:xfrm>
            <a:off x="1782763" y="469901"/>
            <a:ext cx="8462962" cy="4708981"/>
          </a:xfrm>
          <a:prstGeom prst="rect">
            <a:avLst/>
          </a:prstGeom>
        </p:spPr>
        <p:style>
          <a:lnRef idx="0">
            <a:schemeClr val="dk1"/>
          </a:lnRef>
          <a:fillRef idx="3">
            <a:schemeClr val="dk1"/>
          </a:fillRef>
          <a:effectRef idx="3">
            <a:schemeClr val="dk1"/>
          </a:effectRef>
          <a:fontRef idx="minor">
            <a:schemeClr val="lt1"/>
          </a:fontRef>
        </p:style>
        <p:txBody>
          <a:bodyPr>
            <a:spAutoFit/>
          </a:bodyPr>
          <a:lstStyle/>
          <a:p>
            <a:pPr>
              <a:defRPr/>
            </a:pPr>
            <a:r>
              <a:rPr lang="en-US" sz="6000" dirty="0"/>
              <a:t>Wrapping up his argument Paul focuses on one last area to round out the big picture of living in spiritual victory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B1B853B9-A0D5-7A90-87C8-7BCD41E1187D}"/>
              </a:ext>
            </a:extLst>
          </p:cNvPr>
          <p:cNvSpPr>
            <a:spLocks noGrp="1"/>
          </p:cNvSpPr>
          <p:nvPr>
            <p:ph type="title"/>
          </p:nvPr>
        </p:nvSpPr>
        <p:spPr/>
        <p:txBody>
          <a:bodyPr/>
          <a:lstStyle/>
          <a:p>
            <a:r>
              <a:rPr lang="en-US" altLang="en-US" b="1"/>
              <a:t>Ephesians 6:10–13 (NASB95) </a:t>
            </a:r>
            <a:endParaRPr lang="en-US" altLang="en-US"/>
          </a:p>
        </p:txBody>
      </p:sp>
      <p:sp>
        <p:nvSpPr>
          <p:cNvPr id="3" name="Content Placeholder 2">
            <a:extLst>
              <a:ext uri="{FF2B5EF4-FFF2-40B4-BE49-F238E27FC236}">
                <a16:creationId xmlns:a16="http://schemas.microsoft.com/office/drawing/2014/main" id="{7D330BCC-18AD-03CA-DB3C-F985A24B639D}"/>
              </a:ext>
            </a:extLst>
          </p:cNvPr>
          <p:cNvSpPr>
            <a:spLocks noGrp="1"/>
          </p:cNvSpPr>
          <p:nvPr>
            <p:ph idx="1"/>
          </p:nvPr>
        </p:nvSpPr>
        <p:spPr/>
        <p:txBody>
          <a:bodyPr>
            <a:normAutofit/>
          </a:bodyPr>
          <a:lstStyle/>
          <a:p>
            <a:pPr marL="0" indent="0">
              <a:buNone/>
              <a:defRPr/>
            </a:pPr>
            <a:r>
              <a:rPr lang="en-US" sz="4000" b="1" dirty="0"/>
              <a:t>10</a:t>
            </a:r>
            <a:r>
              <a:rPr lang="en-US" sz="4000" dirty="0"/>
              <a:t> Finally, be strong in the Lord and in the strength of His might. </a:t>
            </a:r>
            <a:r>
              <a:rPr lang="en-US" sz="4000" b="1" dirty="0"/>
              <a:t>11</a:t>
            </a:r>
            <a:r>
              <a:rPr lang="en-US" sz="4000" dirty="0"/>
              <a:t> Put on the full armor of God, so that you will be able to stand firm against the schemes of the devil. </a:t>
            </a:r>
            <a:r>
              <a:rPr lang="en-US" sz="4000" b="1" dirty="0"/>
              <a:t>12</a:t>
            </a:r>
            <a:r>
              <a:rPr lang="en-US" sz="4000" dirty="0"/>
              <a:t> For our struggle is not against flesh and blood, but against the rulers, against the powers,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77F2ABDA-9CC7-E02E-4F50-ED660D5B0AE9}"/>
              </a:ext>
            </a:extLst>
          </p:cNvPr>
          <p:cNvSpPr>
            <a:spLocks noGrp="1"/>
          </p:cNvSpPr>
          <p:nvPr>
            <p:ph type="title"/>
          </p:nvPr>
        </p:nvSpPr>
        <p:spPr/>
        <p:txBody>
          <a:bodyPr/>
          <a:lstStyle/>
          <a:p>
            <a:r>
              <a:rPr lang="en-US" altLang="en-US" b="1"/>
              <a:t>Ephesians 6:10–13 (NASB95)</a:t>
            </a:r>
            <a:endParaRPr lang="en-US" altLang="en-US"/>
          </a:p>
        </p:txBody>
      </p:sp>
      <p:sp>
        <p:nvSpPr>
          <p:cNvPr id="3" name="Content Placeholder 2">
            <a:extLst>
              <a:ext uri="{FF2B5EF4-FFF2-40B4-BE49-F238E27FC236}">
                <a16:creationId xmlns:a16="http://schemas.microsoft.com/office/drawing/2014/main" id="{7D669C98-DFA9-FAFD-7B26-9BF1218515F1}"/>
              </a:ext>
            </a:extLst>
          </p:cNvPr>
          <p:cNvSpPr>
            <a:spLocks noGrp="1"/>
          </p:cNvSpPr>
          <p:nvPr>
            <p:ph idx="1"/>
          </p:nvPr>
        </p:nvSpPr>
        <p:spPr/>
        <p:txBody>
          <a:bodyPr>
            <a:normAutofit/>
          </a:bodyPr>
          <a:lstStyle/>
          <a:p>
            <a:pPr marL="0" indent="0">
              <a:buNone/>
              <a:defRPr/>
            </a:pPr>
            <a:r>
              <a:rPr lang="en-US" sz="4000" dirty="0"/>
              <a:t>against the world forces of this darkness, against the spiritual forces of wickedness in the heavenly places. </a:t>
            </a:r>
            <a:r>
              <a:rPr lang="en-US" sz="4000" b="1" dirty="0"/>
              <a:t>13</a:t>
            </a:r>
            <a:r>
              <a:rPr lang="en-US" sz="4000" dirty="0"/>
              <a:t> Therefore, take up the full armor of God, so that you will be able to resist in the evil day, and having done everything, to stand firm. </a:t>
            </a:r>
          </a:p>
          <a:p>
            <a:pPr marL="0" indent="0">
              <a:buNone/>
              <a:defRPr/>
            </a:pPr>
            <a:endParaRPr lang="en-US"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459A1789-4F1E-AE8E-E9BE-3D5A8570D817}"/>
              </a:ext>
            </a:extLst>
          </p:cNvPr>
          <p:cNvSpPr>
            <a:spLocks noGrp="1"/>
          </p:cNvSpPr>
          <p:nvPr>
            <p:ph type="title"/>
          </p:nvPr>
        </p:nvSpPr>
        <p:spPr/>
        <p:txBody>
          <a:bodyPr/>
          <a:lstStyle/>
          <a:p>
            <a:r>
              <a:rPr lang="en-US" altLang="en-US"/>
              <a:t>Is there really a devil?</a:t>
            </a:r>
          </a:p>
        </p:txBody>
      </p:sp>
      <p:sp>
        <p:nvSpPr>
          <p:cNvPr id="3" name="Content Placeholder 2">
            <a:extLst>
              <a:ext uri="{FF2B5EF4-FFF2-40B4-BE49-F238E27FC236}">
                <a16:creationId xmlns:a16="http://schemas.microsoft.com/office/drawing/2014/main" id="{C3B2E23E-BC2F-A123-CC8F-C5990E79A9A6}"/>
              </a:ext>
            </a:extLst>
          </p:cNvPr>
          <p:cNvSpPr>
            <a:spLocks noGrp="1"/>
          </p:cNvSpPr>
          <p:nvPr>
            <p:ph idx="1"/>
          </p:nvPr>
        </p:nvSpPr>
        <p:spPr/>
        <p:txBody>
          <a:bodyPr>
            <a:noAutofit/>
          </a:bodyPr>
          <a:lstStyle/>
          <a:p>
            <a:pPr>
              <a:defRPr/>
            </a:pPr>
            <a:endParaRPr lang="en-US" sz="4800" dirty="0"/>
          </a:p>
          <a:p>
            <a:pPr>
              <a:defRPr/>
            </a:pPr>
            <a:r>
              <a:rPr lang="en-US" sz="4800" dirty="0"/>
              <a:t>Are we to believe that there are spiritual forces of evil?</a:t>
            </a:r>
            <a:br>
              <a:rPr lang="en-US" dirty="0"/>
            </a:b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D3C00CA8-B206-45C8-0463-F1F8054634BF}"/>
              </a:ext>
            </a:extLst>
          </p:cNvPr>
          <p:cNvSpPr>
            <a:spLocks noGrp="1"/>
          </p:cNvSpPr>
          <p:nvPr>
            <p:ph type="title"/>
          </p:nvPr>
        </p:nvSpPr>
        <p:spPr/>
        <p:txBody>
          <a:bodyPr/>
          <a:lstStyle/>
          <a:p>
            <a:r>
              <a:rPr lang="en-US" altLang="en-US"/>
              <a:t>Let’s think about this logically</a:t>
            </a:r>
          </a:p>
        </p:txBody>
      </p:sp>
      <p:sp>
        <p:nvSpPr>
          <p:cNvPr id="3" name="Content Placeholder 2">
            <a:extLst>
              <a:ext uri="{FF2B5EF4-FFF2-40B4-BE49-F238E27FC236}">
                <a16:creationId xmlns:a16="http://schemas.microsoft.com/office/drawing/2014/main" id="{AF3FCA71-BE9D-26A0-F365-01EA3EB0897E}"/>
              </a:ext>
            </a:extLst>
          </p:cNvPr>
          <p:cNvSpPr>
            <a:spLocks noGrp="1"/>
          </p:cNvSpPr>
          <p:nvPr>
            <p:ph idx="1"/>
          </p:nvPr>
        </p:nvSpPr>
        <p:spPr/>
        <p:txBody>
          <a:bodyPr>
            <a:noAutofit/>
          </a:bodyPr>
          <a:lstStyle/>
          <a:p>
            <a:pPr marL="0" indent="0">
              <a:buNone/>
              <a:defRPr/>
            </a:pPr>
            <a:r>
              <a:rPr lang="en-US" sz="4400" dirty="0"/>
              <a:t>1) If you accept that…</a:t>
            </a:r>
          </a:p>
          <a:p>
            <a:pPr lvl="1">
              <a:defRPr/>
            </a:pPr>
            <a:r>
              <a:rPr lang="en-US" sz="3600" dirty="0"/>
              <a:t>There is a God </a:t>
            </a:r>
          </a:p>
          <a:p>
            <a:pPr lvl="1">
              <a:defRPr/>
            </a:pPr>
            <a:r>
              <a:rPr lang="en-US" sz="3600" dirty="0"/>
              <a:t>You have a soul </a:t>
            </a:r>
          </a:p>
          <a:p>
            <a:pPr marL="0" indent="0">
              <a:buNone/>
              <a:defRPr/>
            </a:pPr>
            <a:r>
              <a:rPr lang="en-US" sz="4400" dirty="0"/>
              <a:t>2) If you believe that we are free moral agents</a:t>
            </a:r>
            <a:br>
              <a:rPr lang="en-US" sz="4400" dirty="0"/>
            </a:br>
            <a:endParaRPr lang="en-US" sz="44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well-Theme">
  <a:themeElements>
    <a:clrScheme name="Dwell">
      <a:dk1>
        <a:sysClr val="windowText" lastClr="000000"/>
      </a:dk1>
      <a:lt1>
        <a:sysClr val="window" lastClr="FFFFFF"/>
      </a:lt1>
      <a:dk2>
        <a:srgbClr val="03272D"/>
      </a:dk2>
      <a:lt2>
        <a:srgbClr val="FFFFFF"/>
      </a:lt2>
      <a:accent1>
        <a:srgbClr val="72DB2B"/>
      </a:accent1>
      <a:accent2>
        <a:srgbClr val="07841B"/>
      </a:accent2>
      <a:accent3>
        <a:srgbClr val="515E61"/>
      </a:accent3>
      <a:accent4>
        <a:srgbClr val="FFFFFF"/>
      </a:accent4>
      <a:accent5>
        <a:srgbClr val="72DB2B"/>
      </a:accent5>
      <a:accent6>
        <a:srgbClr val="07841B"/>
      </a:accent6>
      <a:hlink>
        <a:srgbClr val="72DB2B"/>
      </a:hlink>
      <a:folHlink>
        <a:srgbClr val="07841B"/>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new dwell.potx" id="{8A96B63A-8E18-4EFD-A8EA-3DF58B5B819D}" vid="{E3FF578F-C8CA-49D9-9AE1-32F0078E233A}"/>
    </a:ext>
  </a:extLst>
</a:theme>
</file>

<file path=ppt/theme/theme2.xml><?xml version="1.0" encoding="utf-8"?>
<a:theme xmlns:a="http://schemas.openxmlformats.org/drawingml/2006/main" name="Dwell-Light-Theme">
  <a:themeElements>
    <a:clrScheme name="Dwell">
      <a:dk1>
        <a:sysClr val="windowText" lastClr="000000"/>
      </a:dk1>
      <a:lt1>
        <a:sysClr val="window" lastClr="FFFFFF"/>
      </a:lt1>
      <a:dk2>
        <a:srgbClr val="03272D"/>
      </a:dk2>
      <a:lt2>
        <a:srgbClr val="FFFFFF"/>
      </a:lt2>
      <a:accent1>
        <a:srgbClr val="72DB2B"/>
      </a:accent1>
      <a:accent2>
        <a:srgbClr val="07841B"/>
      </a:accent2>
      <a:accent3>
        <a:srgbClr val="515E61"/>
      </a:accent3>
      <a:accent4>
        <a:srgbClr val="FFFFFF"/>
      </a:accent4>
      <a:accent5>
        <a:srgbClr val="72DB2B"/>
      </a:accent5>
      <a:accent6>
        <a:srgbClr val="07841B"/>
      </a:accent6>
      <a:hlink>
        <a:srgbClr val="72DB2B"/>
      </a:hlink>
      <a:folHlink>
        <a:srgbClr val="07841B"/>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new dwell.potx" id="{8A96B63A-8E18-4EFD-A8EA-3DF58B5B819D}" vid="{80E3CF16-4259-4D38-946D-3E9B025F2D9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dwell</Template>
  <TotalTime>16069</TotalTime>
  <Words>2004</Words>
  <Application>Microsoft Office PowerPoint</Application>
  <PresentationFormat>Widescreen</PresentationFormat>
  <Paragraphs>173</Paragraphs>
  <Slides>49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49</vt:i4>
      </vt:variant>
    </vt:vector>
  </HeadingPairs>
  <TitlesOfParts>
    <vt:vector size="56" baseType="lpstr">
      <vt:lpstr>Arial</vt:lpstr>
      <vt:lpstr>Calibri</vt:lpstr>
      <vt:lpstr>Lao UI</vt:lpstr>
      <vt:lpstr>Tw Cen MT</vt:lpstr>
      <vt:lpstr>Wingdings</vt:lpstr>
      <vt:lpstr>Dwell-Theme</vt:lpstr>
      <vt:lpstr>Dwell-Light-Theme</vt:lpstr>
      <vt:lpstr>The Book of Ephesians</vt:lpstr>
      <vt:lpstr>Ephesians  </vt:lpstr>
      <vt:lpstr>The New Identity lived out</vt:lpstr>
      <vt:lpstr>The New Identity lived out</vt:lpstr>
      <vt:lpstr>The New Identity lived out</vt:lpstr>
      <vt:lpstr>Ephesians 6:10–13 (NASB95) </vt:lpstr>
      <vt:lpstr>Ephesians 6:10–13 (NASB95)</vt:lpstr>
      <vt:lpstr>Is there really a devil?</vt:lpstr>
      <vt:lpstr>Let’s think about this logically</vt:lpstr>
      <vt:lpstr>Let’s think about this logically</vt:lpstr>
      <vt:lpstr>The REAL Biblical Perspective</vt:lpstr>
      <vt:lpstr>The REAL Biblical Perspective</vt:lpstr>
      <vt:lpstr>The REAL Biblical Perspective</vt:lpstr>
      <vt:lpstr>Separating the myth from the scripture</vt:lpstr>
      <vt:lpstr>Separating the myth from the scripture</vt:lpstr>
      <vt:lpstr>Separating the myth from the scripture</vt:lpstr>
      <vt:lpstr>Separating the myth from the scripture</vt:lpstr>
      <vt:lpstr>Separating the myth from the scripture</vt:lpstr>
      <vt:lpstr>Separating the myth from the scripture</vt:lpstr>
      <vt:lpstr>Separating the myth from the scripture</vt:lpstr>
      <vt:lpstr>Separating the myth from the scripture</vt:lpstr>
      <vt:lpstr>Separating the myth from the scripture</vt:lpstr>
      <vt:lpstr>Separating the myth from the scripture</vt:lpstr>
      <vt:lpstr>Separating the myth from the scripture</vt:lpstr>
      <vt:lpstr>Separating the myth from the scripture</vt:lpstr>
      <vt:lpstr>Separating the myth from the scripture</vt:lpstr>
      <vt:lpstr>The REAL Biblical Perspective</vt:lpstr>
      <vt:lpstr>The REAL Biblical Perspective</vt:lpstr>
      <vt:lpstr>The REAL Biblical Perspective</vt:lpstr>
      <vt:lpstr>Genesis 3:1–6 (NASB95) </vt:lpstr>
      <vt:lpstr>Genesis 3:1–6 (NASB95) </vt:lpstr>
      <vt:lpstr>Genesis 3:1–6 (NASB95) </vt:lpstr>
      <vt:lpstr>Genesis 3:1–6 (NASB95) </vt:lpstr>
      <vt:lpstr>Genesis 3:1–6 (NASB95) </vt:lpstr>
      <vt:lpstr>Genesis 3:1–6 (NASB95) —</vt:lpstr>
      <vt:lpstr>Genesis 3:1–6 (NASB95) —</vt:lpstr>
      <vt:lpstr>Genesis 3:1–6 (NASB95) —</vt:lpstr>
      <vt:lpstr>Satan doesn’t show up as the bad guy</vt:lpstr>
      <vt:lpstr>Satan doesn’t show up as the bad guy</vt:lpstr>
      <vt:lpstr>Spiritual Warfare</vt:lpstr>
      <vt:lpstr>Satan’s desires</vt:lpstr>
      <vt:lpstr>What does this have to do with our identity?</vt:lpstr>
      <vt:lpstr>What does this have to do with our identity?</vt:lpstr>
      <vt:lpstr>What can we do?</vt:lpstr>
      <vt:lpstr>What can we do?</vt:lpstr>
      <vt:lpstr>What can we do?</vt:lpstr>
      <vt:lpstr>What can we do?</vt:lpstr>
      <vt:lpstr>What can we do?</vt:lpstr>
      <vt:lpstr>What can we 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Lowery</dc:creator>
  <cp:lastModifiedBy>Haley</cp:lastModifiedBy>
  <cp:revision>271</cp:revision>
  <dcterms:created xsi:type="dcterms:W3CDTF">2015-02-12T13:45:35Z</dcterms:created>
  <dcterms:modified xsi:type="dcterms:W3CDTF">2024-08-14T04:33:03Z</dcterms:modified>
</cp:coreProperties>
</file>