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0"/>
  </p:notesMasterIdLst>
  <p:sldIdLst>
    <p:sldId id="6226" r:id="rId2"/>
    <p:sldId id="6784" r:id="rId3"/>
    <p:sldId id="6874" r:id="rId4"/>
    <p:sldId id="6875" r:id="rId5"/>
    <p:sldId id="6876" r:id="rId6"/>
    <p:sldId id="6877" r:id="rId7"/>
    <p:sldId id="6878" r:id="rId8"/>
    <p:sldId id="6879" r:id="rId9"/>
    <p:sldId id="6880" r:id="rId10"/>
    <p:sldId id="6209" r:id="rId11"/>
    <p:sldId id="6881" r:id="rId12"/>
    <p:sldId id="6883" r:id="rId13"/>
    <p:sldId id="6886" r:id="rId14"/>
    <p:sldId id="6887" r:id="rId15"/>
    <p:sldId id="6888" r:id="rId16"/>
    <p:sldId id="6890" r:id="rId17"/>
    <p:sldId id="6891" r:id="rId18"/>
    <p:sldId id="6909" r:id="rId19"/>
    <p:sldId id="6893" r:id="rId20"/>
    <p:sldId id="6894" r:id="rId21"/>
    <p:sldId id="6895" r:id="rId22"/>
    <p:sldId id="6896" r:id="rId23"/>
    <p:sldId id="6897" r:id="rId24"/>
    <p:sldId id="6898" r:id="rId25"/>
    <p:sldId id="6899" r:id="rId26"/>
    <p:sldId id="6900" r:id="rId27"/>
    <p:sldId id="6873" r:id="rId28"/>
    <p:sldId id="6901" r:id="rId29"/>
    <p:sldId id="6902" r:id="rId30"/>
    <p:sldId id="6903" r:id="rId31"/>
    <p:sldId id="6904" r:id="rId32"/>
    <p:sldId id="6905" r:id="rId33"/>
    <p:sldId id="6906" r:id="rId34"/>
    <p:sldId id="6907" r:id="rId35"/>
    <p:sldId id="6908" r:id="rId36"/>
    <p:sldId id="6870" r:id="rId37"/>
    <p:sldId id="6892" r:id="rId38"/>
    <p:sldId id="6871"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320D"/>
    <a:srgbClr val="680000"/>
    <a:srgbClr val="6C2008"/>
    <a:srgbClr val="002060"/>
    <a:srgbClr val="004C2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A7137C-5FC2-4136-A4D6-CAB9CC83D817}" v="1541" dt="2025-04-24T20:33:57.7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752" autoAdjust="0"/>
    <p:restoredTop sz="92494" autoAdjust="0"/>
  </p:normalViewPr>
  <p:slideViewPr>
    <p:cSldViewPr snapToGrid="0">
      <p:cViewPr varScale="1">
        <p:scale>
          <a:sx n="56" d="100"/>
          <a:sy n="56" d="100"/>
        </p:scale>
        <p:origin x="84" y="348"/>
      </p:cViewPr>
      <p:guideLst/>
    </p:cSldViewPr>
  </p:slideViewPr>
  <p:notesTextViewPr>
    <p:cViewPr>
      <p:scale>
        <a:sx n="3" d="2"/>
        <a:sy n="3" d="2"/>
      </p:scale>
      <p:origin x="0" y="0"/>
    </p:cViewPr>
  </p:notesTextViewPr>
  <p:notesViewPr>
    <p:cSldViewPr snapToGrid="0">
      <p:cViewPr varScale="1">
        <p:scale>
          <a:sx n="70" d="100"/>
          <a:sy n="70" d="100"/>
        </p:scale>
        <p:origin x="3240"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0A0213-B28A-4CB2-812D-990230FA6FF3}" type="datetimeFigureOut">
              <a:rPr lang="en-US" smtClean="0"/>
              <a:t>4/29/2025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C80140-4816-450C-AE2B-F5C59B1DC9D0}" type="slidenum">
              <a:rPr lang="en-US" smtClean="0"/>
              <a:t>‹#›</a:t>
            </a:fld>
            <a:endParaRPr lang="en-US"/>
          </a:p>
        </p:txBody>
      </p:sp>
    </p:spTree>
    <p:extLst>
      <p:ext uri="{BB962C8B-B14F-4D97-AF65-F5344CB8AC3E}">
        <p14:creationId xmlns:p14="http://schemas.microsoft.com/office/powerpoint/2010/main" val="3047784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99170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800ED9-199D-1BF6-4866-5849AE81809B}"/>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6245EF45-DF62-534E-8125-A803F6C2B5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3EDA184E-369D-4A31-900E-1FEEE72990B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95D3AF0D-D015-2771-464A-53BDBB60D42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297984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1B24BC-4BB3-37A7-8AE8-6D2B142D14B2}"/>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1701650A-24DB-CA7C-7B06-D550A42AF6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5227D7AA-99DA-ACB4-2E6B-65E062FCFB6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2AE02CFF-7606-EAF3-DDDD-B7119532B36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7364700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FBFBBD-5A51-9484-3F3D-9E8BC164C6D7}"/>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BB7226BD-F515-DD55-4BEC-71ACD160CB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6E58CDAF-0448-F0F5-D9B5-A0AA231157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81166960-35EB-1786-9EB9-EA201849003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518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4A7A15-5AD1-3935-7D27-A16A499BCDB7}"/>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574E9329-1ABB-56A7-3093-97F2F913AC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88B3F71-66ED-85E7-7D64-4AF19D6A963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BA7614B5-2E6C-712C-A5AD-BA1A105695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7173141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E5F231-2590-07A7-418C-B580C003D1AA}"/>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C77E4E44-5A22-0420-5AF4-0D5DA1CB50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6064CBD7-8DCD-2F60-DAF1-5D08D22835C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E7185405-7A52-023C-47DE-99658FEB26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3488085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3A52A2-8D68-AE79-6C6B-C5F4E4853D6D}"/>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1997FA4E-2CDE-5003-D5C7-AC92586EC4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8F688E8D-B765-F4B5-CC6D-E90F42C0C19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62096AF1-89B1-4E01-C47F-5122F24E5B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790333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4F66D7-C741-EB45-912A-59D33F87CB59}"/>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F2BFE646-6898-9DD0-6341-0DA9E4E319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9FBA0AA-2090-5519-829A-24365587D7F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0DF81476-65D4-977D-B010-315070C21A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5246167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27F02B-3114-3DB6-139F-4C8BEF9E9C64}"/>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C89B9C8A-E649-6B56-59B1-3AE30AEFF4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4429541-CCAF-AE7E-EDD0-4ADDEFD5A3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F9EB7575-35C5-2C89-7488-4BB53C201B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48023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7A2934-FBDA-6D16-E432-0585909D1922}"/>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1F021C7-C507-C6C8-4FA2-6FE6B214BA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18D1FA32-B16B-1801-749C-E539AFFE19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E47BCFCD-14CE-D233-A240-16241DEAC0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5939770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2F100E-BFF1-AD64-F17C-E05C631A7430}"/>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3ED45B12-6CA1-1B3C-2097-06DA1654CA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52ED022E-3D1A-ECD8-A5AC-6D71B97033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7B880CC1-0BB1-9CC7-138D-2FD7FBF353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491552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83585F-3AF5-38AD-2E69-F0C0AD629D22}"/>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E51A457D-2515-C743-8E7B-ACF8633345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8213CA9E-7FB5-273F-CCC2-9CA82C6D2C8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B6023A09-E0AB-3D81-1F36-7B5899EA0D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720264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20C189-4861-D75E-A78D-3103980FABCD}"/>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70D6CB84-60DC-F092-E4B2-B6AE1DC105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609D31B-E961-2853-5C8E-B90770CCD8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C9ED5D67-3280-FFA9-81CB-51CE81DA7E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431756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34CF78-C041-E8F0-F103-72E216544D3C}"/>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29925E67-6D2C-661B-5B87-6D778327833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7DDDBDB2-8FD6-49E8-5DE4-9018FC0519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6FF3E86B-A15B-759F-2C4E-2C33BC8D6A5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6919728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CCF5B7-58AC-7F6B-90A8-74EF6691F8CE}"/>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4A306AA4-A016-9D7B-8EE2-4995C98EFF6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B00A7576-4E93-7D9F-BD18-E1607BDBF2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8E5AC02D-284D-281A-30CC-3B6E39BD17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668082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CA6DCE-178A-9EC1-5C2D-E481B4CBD09E}"/>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14695080-66C8-790A-D2DC-2BCBA348FB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B5FF08B8-390B-F4CB-5FE8-2698AD4A1B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C7C0CA39-D001-B4A2-C7EF-05E642C521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3935553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514B80-948F-B9BB-3EEC-DFCEE187DF70}"/>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E0D24E7A-9843-307F-D391-64B00FEA39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45AE74C1-9948-A1E0-CF4D-6B6C5CF4F4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BCCDF78-F726-D6E2-78A2-F155F738417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0769393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E5BEFB-347B-9E31-1BE5-95D22A16C756}"/>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DDE45FB-6912-6182-4546-FD006A0DE0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9AC627C8-D10C-05D2-D7D4-AE471211E5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FF42515-E4A4-5A67-7D06-841BCD2227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9996711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3FDCE4-5978-E881-A653-E11378D66B3B}"/>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50531F28-1861-5000-1BF3-6E70E1EA5E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271DC61-246C-3655-12D9-F63BC95A4B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276EC648-C162-1C79-3F62-A26DA2CA9C3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8774562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9DCBEF-BEC7-8999-A412-EABBAA0C9B98}"/>
            </a:ext>
          </a:extLst>
        </p:cNvPr>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7B43A0EA-08EA-3FAA-74F5-1D2E0A6346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CF11489A-18CC-03E3-06A4-390CA9FA5F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5124" name="Slide Number Placeholder 3">
            <a:extLst>
              <a:ext uri="{FF2B5EF4-FFF2-40B4-BE49-F238E27FC236}">
                <a16:creationId xmlns:a16="http://schemas.microsoft.com/office/drawing/2014/main" id="{A0CA79D4-DB7E-42B7-4A95-DB4086B273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56F864E-3332-406C-9257-B538C0213791}"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201605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C98FBB-E905-F823-B18B-43422009923B}"/>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C6913AA7-5DC5-EB75-D6E9-94A9BD81BB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54CB904-33A0-B8DC-84DF-0B64DB867C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35A3C860-7F0C-6446-337B-3A21DEF3B6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861156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FFFD45-6F17-A4F0-DF38-D5263995FB00}"/>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41F19092-58E9-61D5-7DC6-FBA332CB06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3D63864C-7A93-3087-8308-3D9F4FD6BFF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588E0400-12E6-3603-594D-43CB50EE4C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769319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787C5E-6C20-D819-EBDD-195E85CDC12C}"/>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50C3F8B2-5668-F440-F18D-C0F3FB2C7C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8B421FEA-FDAA-D690-ACC1-3D5169DEE8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822C4FF3-C5DD-FBB4-8614-117150E4842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01560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2B868C-4D17-2FF4-6E41-928AA81A41FB}"/>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40981DF1-4CBC-8107-CAA3-2B0B621F3F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48510CF4-1179-88F2-74A2-9BD85AD999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BF2DBB2C-62E3-4CB3-1C3A-D0228893A15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2576803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B04741-55B6-43F6-4AAB-635E89CC007C}"/>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EB030954-0DD5-45F8-BC4A-2FFA0ED9CF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3B0B93D-CAF9-70C0-2683-BB96D3BFC5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9807AFC8-E1A8-32F7-EA75-89B7D08BE74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511211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4B51D9-B8DB-730F-FF72-321E482C4F24}"/>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50BA0FF5-EA82-154E-C167-8E4F04CED4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A6A2C55-FB97-E639-D5D6-077598205D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BD9255CE-2BAD-C395-8CBE-73AF624B5F5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9452867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B7FC71-3960-9A98-A7F3-41C1A7F0B83C}"/>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0EA2D6F8-9BEF-D0B8-CA4F-F06C7BC283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187E414-DAE5-B4B3-8E7C-4061AB7CB9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18D64B14-0509-6037-9766-37E09391BB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39335278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C1B618-FDF4-9416-9BC6-47FEECB31EE8}"/>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604877ED-D46F-3345-0BFB-D61313C758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29537999-C57A-331A-31D0-2D46DD3D09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0" dirty="0"/>
          </a:p>
        </p:txBody>
      </p:sp>
      <p:sp>
        <p:nvSpPr>
          <p:cNvPr id="7172" name="Slide Number Placeholder 3">
            <a:extLst>
              <a:ext uri="{FF2B5EF4-FFF2-40B4-BE49-F238E27FC236}">
                <a16:creationId xmlns:a16="http://schemas.microsoft.com/office/drawing/2014/main" id="{B39FDB0D-7313-4157-2F1B-96BB2332D0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EF7E24-54CF-447B-B928-ACF47B519AAB}"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2440340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3BD256C-FC3C-4D68-A0FE-27C1396AD01D}" type="datetimeFigureOut">
              <a:rPr lang="en-US"/>
              <a:pPr>
                <a:defRPr/>
              </a:pPr>
              <a:t>4/29/2025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7F981A1-4845-4BB8-9D43-F6882A9DA1E3}" type="slidenum">
              <a:rPr lang="en-US" altLang="en-US"/>
              <a:pPr>
                <a:defRPr/>
              </a:pPr>
              <a:t>‹#›</a:t>
            </a:fld>
            <a:endParaRPr lang="en-US" altLang="en-US"/>
          </a:p>
        </p:txBody>
      </p:sp>
    </p:spTree>
    <p:extLst>
      <p:ext uri="{BB962C8B-B14F-4D97-AF65-F5344CB8AC3E}">
        <p14:creationId xmlns:p14="http://schemas.microsoft.com/office/powerpoint/2010/main" val="57803881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B930AB7-94FF-4A12-87B6-12BF6B060502}" type="datetimeFigureOut">
              <a:rPr lang="en-US"/>
              <a:pPr>
                <a:defRPr/>
              </a:pPr>
              <a:t>4/29/2025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3675A1C-5711-4518-9FD1-0737E439512F}" type="slidenum">
              <a:rPr lang="en-US" altLang="en-US"/>
              <a:pPr>
                <a:defRPr/>
              </a:pPr>
              <a:t>‹#›</a:t>
            </a:fld>
            <a:endParaRPr lang="en-US" altLang="en-US"/>
          </a:p>
        </p:txBody>
      </p:sp>
    </p:spTree>
    <p:extLst>
      <p:ext uri="{BB962C8B-B14F-4D97-AF65-F5344CB8AC3E}">
        <p14:creationId xmlns:p14="http://schemas.microsoft.com/office/powerpoint/2010/main" val="427855537"/>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9C0892F-64E3-4E4D-A779-4AC117A7042A}" type="datetimeFigureOut">
              <a:rPr lang="en-US"/>
              <a:pPr>
                <a:defRPr/>
              </a:pPr>
              <a:t>4/29/2025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55791-5D71-41CA-ADEF-30150793F3DB}" type="slidenum">
              <a:rPr lang="en-US" altLang="en-US"/>
              <a:pPr>
                <a:defRPr/>
              </a:pPr>
              <a:t>‹#›</a:t>
            </a:fld>
            <a:endParaRPr lang="en-US" altLang="en-US"/>
          </a:p>
        </p:txBody>
      </p:sp>
    </p:spTree>
    <p:extLst>
      <p:ext uri="{BB962C8B-B14F-4D97-AF65-F5344CB8AC3E}">
        <p14:creationId xmlns:p14="http://schemas.microsoft.com/office/powerpoint/2010/main" val="401595807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7800" b="1">
                <a:latin typeface="Perpetua" panose="02020502060401020303"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3800">
                <a:latin typeface="Perpetua" panose="02020502060401020303" pitchFamily="18" charset="0"/>
              </a:defRPr>
            </a:lvl1pPr>
            <a:lvl2pPr>
              <a:defRPr sz="3800">
                <a:latin typeface="Perpetua" panose="02020502060401020303" pitchFamily="18" charset="0"/>
              </a:defRPr>
            </a:lvl2pPr>
            <a:lvl3pPr>
              <a:defRPr sz="3500">
                <a:latin typeface="Perpetua" panose="02020502060401020303" pitchFamily="18" charset="0"/>
              </a:defRPr>
            </a:lvl3pPr>
            <a:lvl4pPr>
              <a:defRPr>
                <a:latin typeface="Perpetua" panose="02020502060401020303" pitchFamily="18" charset="0"/>
              </a:defRPr>
            </a:lvl4pPr>
            <a:lvl5pPr>
              <a:defRPr>
                <a:latin typeface="Perpetua" panose="02020502060401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1CD21051-A16A-427C-8899-C35613957D83}" type="datetimeFigureOut">
              <a:rPr lang="en-US"/>
              <a:pPr>
                <a:defRPr/>
              </a:pPr>
              <a:t>4/29/2025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BBD3AF-902B-469E-A6D9-B77733F4B5E1}" type="slidenum">
              <a:rPr lang="en-US" altLang="en-US"/>
              <a:pPr>
                <a:defRPr/>
              </a:pPr>
              <a:t>‹#›</a:t>
            </a:fld>
            <a:endParaRPr lang="en-US" altLang="en-US"/>
          </a:p>
        </p:txBody>
      </p:sp>
    </p:spTree>
    <p:extLst>
      <p:ext uri="{BB962C8B-B14F-4D97-AF65-F5344CB8AC3E}">
        <p14:creationId xmlns:p14="http://schemas.microsoft.com/office/powerpoint/2010/main" val="37646561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A59A3BB-9766-4096-8FE5-15E95B6C98DB}" type="datetimeFigureOut">
              <a:rPr lang="en-US"/>
              <a:pPr>
                <a:defRPr/>
              </a:pPr>
              <a:t>4/29/2025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F3F273-6B82-4A41-B97F-88FABCE2BC35}" type="slidenum">
              <a:rPr lang="en-US" altLang="en-US"/>
              <a:pPr>
                <a:defRPr/>
              </a:pPr>
              <a:t>‹#›</a:t>
            </a:fld>
            <a:endParaRPr lang="en-US" altLang="en-US"/>
          </a:p>
        </p:txBody>
      </p:sp>
    </p:spTree>
    <p:extLst>
      <p:ext uri="{BB962C8B-B14F-4D97-AF65-F5344CB8AC3E}">
        <p14:creationId xmlns:p14="http://schemas.microsoft.com/office/powerpoint/2010/main" val="418469895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88D21A2-18DF-4662-B9EF-CDBC5477518B}" type="datetimeFigureOut">
              <a:rPr lang="en-US"/>
              <a:pPr>
                <a:defRPr/>
              </a:pPr>
              <a:t>4/29/2025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A25FB5-0516-4E4D-B2B5-A7F094E378BF}" type="slidenum">
              <a:rPr lang="en-US" altLang="en-US"/>
              <a:pPr>
                <a:defRPr/>
              </a:pPr>
              <a:t>‹#›</a:t>
            </a:fld>
            <a:endParaRPr lang="en-US" altLang="en-US"/>
          </a:p>
        </p:txBody>
      </p:sp>
    </p:spTree>
    <p:extLst>
      <p:ext uri="{BB962C8B-B14F-4D97-AF65-F5344CB8AC3E}">
        <p14:creationId xmlns:p14="http://schemas.microsoft.com/office/powerpoint/2010/main" val="10731370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7DDB6D34-BA4E-4F32-A7BA-3F0CFF91848E}" type="datetimeFigureOut">
              <a:rPr lang="en-US"/>
              <a:pPr>
                <a:defRPr/>
              </a:pPr>
              <a:t>4/29/2025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90A413-04E4-435A-9179-602D01E89ADE}" type="slidenum">
              <a:rPr lang="en-US" altLang="en-US"/>
              <a:pPr>
                <a:defRPr/>
              </a:pPr>
              <a:t>‹#›</a:t>
            </a:fld>
            <a:endParaRPr lang="en-US" altLang="en-US"/>
          </a:p>
        </p:txBody>
      </p:sp>
    </p:spTree>
    <p:extLst>
      <p:ext uri="{BB962C8B-B14F-4D97-AF65-F5344CB8AC3E}">
        <p14:creationId xmlns:p14="http://schemas.microsoft.com/office/powerpoint/2010/main" val="301121413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541B3BF-C193-4091-8F7F-50CA82A7AE6A}" type="datetimeFigureOut">
              <a:rPr lang="en-US"/>
              <a:pPr>
                <a:defRPr/>
              </a:pPr>
              <a:t>4/29/2025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5E46C55-15AA-40E2-96B8-644A4561C123}" type="slidenum">
              <a:rPr lang="en-US" altLang="en-US"/>
              <a:pPr>
                <a:defRPr/>
              </a:pPr>
              <a:t>‹#›</a:t>
            </a:fld>
            <a:endParaRPr lang="en-US" altLang="en-US"/>
          </a:p>
        </p:txBody>
      </p:sp>
    </p:spTree>
    <p:extLst>
      <p:ext uri="{BB962C8B-B14F-4D97-AF65-F5344CB8AC3E}">
        <p14:creationId xmlns:p14="http://schemas.microsoft.com/office/powerpoint/2010/main" val="2398546813"/>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19C2AF3-96BB-4DF7-BEED-8CA7EB7663EB}" type="datetimeFigureOut">
              <a:rPr lang="en-US"/>
              <a:pPr>
                <a:defRPr/>
              </a:pPr>
              <a:t>4/29/2025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B0B05-6BB4-4AE0-BE15-7EF11E40A173}" type="slidenum">
              <a:rPr lang="en-US" altLang="en-US"/>
              <a:pPr>
                <a:defRPr/>
              </a:pPr>
              <a:t>‹#›</a:t>
            </a:fld>
            <a:endParaRPr lang="en-US" altLang="en-US"/>
          </a:p>
        </p:txBody>
      </p:sp>
    </p:spTree>
    <p:extLst>
      <p:ext uri="{BB962C8B-B14F-4D97-AF65-F5344CB8AC3E}">
        <p14:creationId xmlns:p14="http://schemas.microsoft.com/office/powerpoint/2010/main" val="360762583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4EA64FA-08FF-4583-881C-E434C3AA3999}" type="datetimeFigureOut">
              <a:rPr lang="en-US"/>
              <a:pPr>
                <a:defRPr/>
              </a:pPr>
              <a:t>4/29/2025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4C1C39-2802-4575-9D6E-ECDBD10DC4E6}" type="slidenum">
              <a:rPr lang="en-US" altLang="en-US"/>
              <a:pPr>
                <a:defRPr/>
              </a:pPr>
              <a:t>‹#›</a:t>
            </a:fld>
            <a:endParaRPr lang="en-US" altLang="en-US"/>
          </a:p>
        </p:txBody>
      </p:sp>
    </p:spTree>
    <p:extLst>
      <p:ext uri="{BB962C8B-B14F-4D97-AF65-F5344CB8AC3E}">
        <p14:creationId xmlns:p14="http://schemas.microsoft.com/office/powerpoint/2010/main" val="124802435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A91D-8149-4669-B53C-738122626FB4}" type="datetimeFigureOut">
              <a:rPr lang="en-US"/>
              <a:pPr>
                <a:defRPr/>
              </a:pPr>
              <a:t>4/29/2025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1798DB6-7A1E-4948-9F4F-7C73CA98C041}" type="slidenum">
              <a:rPr lang="en-US" altLang="en-US"/>
              <a:pPr>
                <a:defRPr/>
              </a:pPr>
              <a:t>‹#›</a:t>
            </a:fld>
            <a:endParaRPr lang="en-US" altLang="en-US"/>
          </a:p>
        </p:txBody>
      </p:sp>
    </p:spTree>
    <p:extLst>
      <p:ext uri="{BB962C8B-B14F-4D97-AF65-F5344CB8AC3E}">
        <p14:creationId xmlns:p14="http://schemas.microsoft.com/office/powerpoint/2010/main" val="127592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04EC063-737A-4011-A470-CDA529CC06EA}" type="datetimeFigureOut">
              <a:rPr lang="en-US"/>
              <a:pPr>
                <a:defRPr/>
              </a:pPr>
              <a:t>4/29/2025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latin typeface="Calibri" panose="020F0502020204030204" pitchFamily="34" charset="0"/>
              </a:defRPr>
            </a:lvl1pPr>
          </a:lstStyle>
          <a:p>
            <a:pPr>
              <a:defRPr/>
            </a:pPr>
            <a:fld id="{2325029F-3199-43D2-869F-5577BEC1BC0C}" type="slidenum">
              <a:rPr lang="en-US" altLang="en-US"/>
              <a:pPr>
                <a:defRPr/>
              </a:pPr>
              <a:t>‹#›</a:t>
            </a:fld>
            <a:endParaRPr lang="en-US" altLang="en-US"/>
          </a:p>
        </p:txBody>
      </p:sp>
    </p:spTree>
    <p:extLst>
      <p:ext uri="{BB962C8B-B14F-4D97-AF65-F5344CB8AC3E}">
        <p14:creationId xmlns:p14="http://schemas.microsoft.com/office/powerpoint/2010/main" val="21978607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721360" y="304800"/>
            <a:ext cx="10749280" cy="4419600"/>
          </a:xfrm>
        </p:spPr>
        <p:txBody>
          <a:bodyPr/>
          <a:lstStyle/>
          <a:p>
            <a:pPr eaLnBrk="1" hangingPunct="1"/>
            <a:r>
              <a:rPr lang="en-US" altLang="en-US" sz="13800" dirty="0">
                <a:latin typeface="Haettenschweiler" panose="020B0706040902060204" pitchFamily="34" charset="0"/>
              </a:rPr>
              <a:t>COLOSSIANS 2</a:t>
            </a:r>
            <a:endParaRPr lang="en-US" altLang="en-US" sz="7200" dirty="0">
              <a:latin typeface="Haettenschweiler" panose="020B0706040902060204" pitchFamily="34" charset="0"/>
            </a:endParaRPr>
          </a:p>
        </p:txBody>
      </p:sp>
      <p:sp>
        <p:nvSpPr>
          <p:cNvPr id="2" name="TextBox 1">
            <a:extLst>
              <a:ext uri="{FF2B5EF4-FFF2-40B4-BE49-F238E27FC236}">
                <a16:creationId xmlns:a16="http://schemas.microsoft.com/office/drawing/2014/main" id="{38880140-7AEB-80C9-15F1-E354BAACEB8E}"/>
              </a:ext>
            </a:extLst>
          </p:cNvPr>
          <p:cNvSpPr txBox="1">
            <a:spLocks noChangeArrowheads="1"/>
          </p:cNvSpPr>
          <p:nvPr/>
        </p:nvSpPr>
        <p:spPr bwMode="auto">
          <a:xfrm>
            <a:off x="1687229" y="4062680"/>
            <a:ext cx="8817543"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Core Ingredients of Christian Growth</a:t>
            </a:r>
          </a:p>
        </p:txBody>
      </p:sp>
    </p:spTree>
    <p:extLst>
      <p:ext uri="{BB962C8B-B14F-4D97-AF65-F5344CB8AC3E}">
        <p14:creationId xmlns:p14="http://schemas.microsoft.com/office/powerpoint/2010/main" val="40764479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78E64B-53D4-0D7D-606C-69E2326ADEF2}"/>
              </a:ext>
            </a:extLst>
          </p:cNvPr>
          <p:cNvSpPr/>
          <p:nvPr/>
        </p:nvSpPr>
        <p:spPr>
          <a:xfrm>
            <a:off x="6096000" y="0"/>
            <a:ext cx="6096000" cy="68580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742D5D17-FA67-C04D-76A4-570D52D6EB81}"/>
              </a:ext>
            </a:extLst>
          </p:cNvPr>
          <p:cNvSpPr/>
          <p:nvPr/>
        </p:nvSpPr>
        <p:spPr>
          <a:xfrm>
            <a:off x="0" y="0"/>
            <a:ext cx="6096000" cy="6858000"/>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2F39AE48-01D7-3856-A50D-A89AC3F94B6B}"/>
              </a:ext>
            </a:extLst>
          </p:cNvPr>
          <p:cNvSpPr txBox="1"/>
          <p:nvPr/>
        </p:nvSpPr>
        <p:spPr>
          <a:xfrm>
            <a:off x="163285" y="97971"/>
            <a:ext cx="5769429" cy="1323439"/>
          </a:xfrm>
          <a:prstGeom prst="rect">
            <a:avLst/>
          </a:prstGeom>
          <a:noFill/>
          <a:ln w="25400">
            <a:noFill/>
          </a:ln>
        </p:spPr>
        <p:txBody>
          <a:bodyPr wrap="square" rtlCol="0">
            <a:spAutoFit/>
          </a:bodyPr>
          <a:lstStyle/>
          <a:p>
            <a:pPr algn="ctr"/>
            <a:r>
              <a:rPr lang="en-US" sz="8000" dirty="0">
                <a:latin typeface="Haettenschweiler" panose="020B0706040902060204" pitchFamily="34" charset="0"/>
              </a:rPr>
              <a:t>RECEIVING</a:t>
            </a:r>
          </a:p>
        </p:txBody>
      </p:sp>
      <p:sp>
        <p:nvSpPr>
          <p:cNvPr id="7" name="TextBox 6">
            <a:extLst>
              <a:ext uri="{FF2B5EF4-FFF2-40B4-BE49-F238E27FC236}">
                <a16:creationId xmlns:a16="http://schemas.microsoft.com/office/drawing/2014/main" id="{B56D5981-0C8F-DFB6-69F9-0700E3D187A5}"/>
              </a:ext>
            </a:extLst>
          </p:cNvPr>
          <p:cNvSpPr txBox="1"/>
          <p:nvPr/>
        </p:nvSpPr>
        <p:spPr>
          <a:xfrm>
            <a:off x="6259285" y="97971"/>
            <a:ext cx="5769429" cy="1323439"/>
          </a:xfrm>
          <a:prstGeom prst="rect">
            <a:avLst/>
          </a:prstGeom>
          <a:noFill/>
          <a:ln w="25400">
            <a:noFill/>
          </a:ln>
        </p:spPr>
        <p:txBody>
          <a:bodyPr wrap="square" rtlCol="0">
            <a:spAutoFit/>
          </a:bodyPr>
          <a:lstStyle/>
          <a:p>
            <a:pPr algn="ctr"/>
            <a:r>
              <a:rPr lang="en-US" sz="8000" dirty="0">
                <a:solidFill>
                  <a:srgbClr val="002060"/>
                </a:solidFill>
                <a:latin typeface="Haettenschweiler" panose="020B0706040902060204" pitchFamily="34" charset="0"/>
              </a:rPr>
              <a:t>WALKING</a:t>
            </a:r>
          </a:p>
        </p:txBody>
      </p:sp>
      <p:sp>
        <p:nvSpPr>
          <p:cNvPr id="2" name="TextBox 1">
            <a:extLst>
              <a:ext uri="{FF2B5EF4-FFF2-40B4-BE49-F238E27FC236}">
                <a16:creationId xmlns:a16="http://schemas.microsoft.com/office/drawing/2014/main" id="{7BA77BDF-9887-6A0F-9CA6-099760F436AA}"/>
              </a:ext>
            </a:extLst>
          </p:cNvPr>
          <p:cNvSpPr txBox="1"/>
          <p:nvPr/>
        </p:nvSpPr>
        <p:spPr>
          <a:xfrm>
            <a:off x="0" y="166763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JUSTIFICATION</a:t>
            </a:r>
          </a:p>
        </p:txBody>
      </p:sp>
      <p:sp>
        <p:nvSpPr>
          <p:cNvPr id="3" name="TextBox 2">
            <a:extLst>
              <a:ext uri="{FF2B5EF4-FFF2-40B4-BE49-F238E27FC236}">
                <a16:creationId xmlns:a16="http://schemas.microsoft.com/office/drawing/2014/main" id="{202423A8-2426-3AD3-ED62-6EA555095551}"/>
              </a:ext>
            </a:extLst>
          </p:cNvPr>
          <p:cNvSpPr txBox="1"/>
          <p:nvPr/>
        </p:nvSpPr>
        <p:spPr>
          <a:xfrm>
            <a:off x="-1" y="2753731"/>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PAST TENSE</a:t>
            </a:r>
          </a:p>
        </p:txBody>
      </p:sp>
      <p:sp>
        <p:nvSpPr>
          <p:cNvPr id="9" name="TextBox 8">
            <a:extLst>
              <a:ext uri="{FF2B5EF4-FFF2-40B4-BE49-F238E27FC236}">
                <a16:creationId xmlns:a16="http://schemas.microsoft.com/office/drawing/2014/main" id="{6BB4F213-098C-6B76-1C8E-B30644C2077A}"/>
              </a:ext>
            </a:extLst>
          </p:cNvPr>
          <p:cNvSpPr txBox="1"/>
          <p:nvPr/>
        </p:nvSpPr>
        <p:spPr>
          <a:xfrm>
            <a:off x="-2" y="4045059"/>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IMMEDIATE</a:t>
            </a:r>
            <a:endParaRPr lang="en-US" sz="4500" dirty="0">
              <a:latin typeface="Haettenschweiler" panose="020B0706040902060204" pitchFamily="34" charset="0"/>
            </a:endParaRPr>
          </a:p>
        </p:txBody>
      </p:sp>
      <p:sp>
        <p:nvSpPr>
          <p:cNvPr id="10" name="TextBox 9">
            <a:extLst>
              <a:ext uri="{FF2B5EF4-FFF2-40B4-BE49-F238E27FC236}">
                <a16:creationId xmlns:a16="http://schemas.microsoft.com/office/drawing/2014/main" id="{F9DFDABE-C4F0-5E4F-9C8A-47E81F9A6ACA}"/>
              </a:ext>
            </a:extLst>
          </p:cNvPr>
          <p:cNvSpPr txBox="1"/>
          <p:nvPr/>
        </p:nvSpPr>
        <p:spPr>
          <a:xfrm>
            <a:off x="6259282" y="1667631"/>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SANCTIFICATION</a:t>
            </a:r>
            <a:endParaRPr lang="en-US" sz="3000" dirty="0">
              <a:solidFill>
                <a:srgbClr val="002060"/>
              </a:solidFill>
              <a:latin typeface="Haettenschweiler" panose="020B0706040902060204" pitchFamily="34" charset="0"/>
            </a:endParaRPr>
          </a:p>
        </p:txBody>
      </p:sp>
      <p:sp>
        <p:nvSpPr>
          <p:cNvPr id="11" name="TextBox 10">
            <a:extLst>
              <a:ext uri="{FF2B5EF4-FFF2-40B4-BE49-F238E27FC236}">
                <a16:creationId xmlns:a16="http://schemas.microsoft.com/office/drawing/2014/main" id="{38922BB9-0C9E-4373-0D7B-21236392596B}"/>
              </a:ext>
            </a:extLst>
          </p:cNvPr>
          <p:cNvSpPr txBox="1"/>
          <p:nvPr/>
        </p:nvSpPr>
        <p:spPr>
          <a:xfrm>
            <a:off x="6259282" y="2783175"/>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PRESENT TENSE</a:t>
            </a:r>
          </a:p>
        </p:txBody>
      </p:sp>
      <p:sp>
        <p:nvSpPr>
          <p:cNvPr id="12" name="TextBox 11">
            <a:extLst>
              <a:ext uri="{FF2B5EF4-FFF2-40B4-BE49-F238E27FC236}">
                <a16:creationId xmlns:a16="http://schemas.microsoft.com/office/drawing/2014/main" id="{517E0C1A-3FDF-3876-4A88-BB775FA7ACC3}"/>
              </a:ext>
            </a:extLst>
          </p:cNvPr>
          <p:cNvSpPr txBox="1"/>
          <p:nvPr/>
        </p:nvSpPr>
        <p:spPr>
          <a:xfrm>
            <a:off x="6259282" y="4045059"/>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GRADUAL</a:t>
            </a:r>
            <a:endParaRPr lang="en-US" sz="4500" dirty="0">
              <a:solidFill>
                <a:srgbClr val="002060"/>
              </a:solidFill>
              <a:latin typeface="Haettenschweiler" panose="020B0706040902060204" pitchFamily="34" charset="0"/>
            </a:endParaRPr>
          </a:p>
        </p:txBody>
      </p:sp>
      <p:sp>
        <p:nvSpPr>
          <p:cNvPr id="8" name="TextBox 7">
            <a:extLst>
              <a:ext uri="{FF2B5EF4-FFF2-40B4-BE49-F238E27FC236}">
                <a16:creationId xmlns:a16="http://schemas.microsoft.com/office/drawing/2014/main" id="{24B52DE4-C8C0-641C-33A2-3A20E31ECD4B}"/>
              </a:ext>
            </a:extLst>
          </p:cNvPr>
          <p:cNvSpPr txBox="1"/>
          <p:nvPr/>
        </p:nvSpPr>
        <p:spPr>
          <a:xfrm>
            <a:off x="81640" y="5336387"/>
            <a:ext cx="6095999" cy="1015663"/>
          </a:xfrm>
          <a:prstGeom prst="rect">
            <a:avLst/>
          </a:prstGeom>
          <a:noFill/>
          <a:ln w="25400">
            <a:noFill/>
          </a:ln>
        </p:spPr>
        <p:txBody>
          <a:bodyPr wrap="square" rtlCol="0">
            <a:spAutoFit/>
          </a:bodyPr>
          <a:lstStyle/>
          <a:p>
            <a:r>
              <a:rPr lang="en-US" sz="6000" dirty="0">
                <a:latin typeface="Haettenschweiler" panose="020B0706040902060204" pitchFamily="34" charset="0"/>
              </a:rPr>
              <a:t>BY FAITH</a:t>
            </a:r>
            <a:endParaRPr lang="en-US" sz="4500" dirty="0">
              <a:latin typeface="Haettenschweiler" panose="020B0706040902060204" pitchFamily="34" charset="0"/>
            </a:endParaRPr>
          </a:p>
        </p:txBody>
      </p:sp>
      <p:sp>
        <p:nvSpPr>
          <p:cNvPr id="13" name="TextBox 12">
            <a:extLst>
              <a:ext uri="{FF2B5EF4-FFF2-40B4-BE49-F238E27FC236}">
                <a16:creationId xmlns:a16="http://schemas.microsoft.com/office/drawing/2014/main" id="{331DBFB2-DB3B-6D46-58F6-26319735184D}"/>
              </a:ext>
            </a:extLst>
          </p:cNvPr>
          <p:cNvSpPr txBox="1"/>
          <p:nvPr/>
        </p:nvSpPr>
        <p:spPr>
          <a:xfrm>
            <a:off x="6259282" y="5336386"/>
            <a:ext cx="6095999" cy="1015663"/>
          </a:xfrm>
          <a:prstGeom prst="rect">
            <a:avLst/>
          </a:prstGeom>
          <a:noFill/>
          <a:ln w="25400">
            <a:noFill/>
          </a:ln>
        </p:spPr>
        <p:txBody>
          <a:bodyPr wrap="square" rtlCol="0">
            <a:spAutoFit/>
          </a:bodyPr>
          <a:lstStyle/>
          <a:p>
            <a:r>
              <a:rPr lang="en-US" sz="6000" dirty="0">
                <a:solidFill>
                  <a:srgbClr val="002060"/>
                </a:solidFill>
                <a:latin typeface="Haettenschweiler" panose="020B0706040902060204" pitchFamily="34" charset="0"/>
              </a:rPr>
              <a:t>BY FAITH</a:t>
            </a:r>
            <a:endParaRPr lang="en-US" sz="4500" dirty="0">
              <a:solidFill>
                <a:srgbClr val="002060"/>
              </a:solidFill>
              <a:latin typeface="Haettenschweiler" panose="020B0706040902060204" pitchFamily="34" charset="0"/>
            </a:endParaRPr>
          </a:p>
        </p:txBody>
      </p:sp>
    </p:spTree>
    <p:extLst>
      <p:ext uri="{BB962C8B-B14F-4D97-AF65-F5344CB8AC3E}">
        <p14:creationId xmlns:p14="http://schemas.microsoft.com/office/powerpoint/2010/main" val="40533201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left)">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left)">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left)">
                                      <p:cBhvr>
                                        <p:cTn id="4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9" grpId="0"/>
      <p:bldP spid="10" grpId="0"/>
      <p:bldP spid="11" grpId="0"/>
      <p:bldP spid="12" grpId="0"/>
      <p:bldP spid="8"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865CE1-9FE1-2301-8B01-8C24ED773663}"/>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DB3ABF90-774F-E059-BBE9-9AF1EFDF934E}"/>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E6BDD945-F6C8-8B83-5E9A-0D3BDDF937BD}"/>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6</a:t>
            </a:r>
            <a:r>
              <a:rPr lang="en-US" dirty="0">
                <a:solidFill>
                  <a:schemeClr val="tx1">
                    <a:lumMod val="50000"/>
                  </a:schemeClr>
                </a:solidFill>
              </a:rPr>
              <a:t>Therefore </a:t>
            </a:r>
            <a:r>
              <a:rPr lang="en-US" dirty="0"/>
              <a:t>as you have received Christ Jesus the Lord, so walk in Him, </a:t>
            </a:r>
          </a:p>
        </p:txBody>
      </p:sp>
      <p:sp>
        <p:nvSpPr>
          <p:cNvPr id="2" name="TextBox 1">
            <a:extLst>
              <a:ext uri="{FF2B5EF4-FFF2-40B4-BE49-F238E27FC236}">
                <a16:creationId xmlns:a16="http://schemas.microsoft.com/office/drawing/2014/main" id="{716FDCCC-CB7E-6C7F-10CD-6B6C5245E530}"/>
              </a:ext>
            </a:extLst>
          </p:cNvPr>
          <p:cNvSpPr txBox="1"/>
          <p:nvPr/>
        </p:nvSpPr>
        <p:spPr>
          <a:xfrm>
            <a:off x="8389856" y="6101783"/>
            <a:ext cx="3679496"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WALK BY FAITH</a:t>
            </a:r>
          </a:p>
        </p:txBody>
      </p:sp>
      <p:grpSp>
        <p:nvGrpSpPr>
          <p:cNvPr id="4" name="Group 3">
            <a:extLst>
              <a:ext uri="{FF2B5EF4-FFF2-40B4-BE49-F238E27FC236}">
                <a16:creationId xmlns:a16="http://schemas.microsoft.com/office/drawing/2014/main" id="{B4DD4113-9C4C-3382-6CCC-16EAA6193344}"/>
              </a:ext>
            </a:extLst>
          </p:cNvPr>
          <p:cNvGrpSpPr/>
          <p:nvPr/>
        </p:nvGrpSpPr>
        <p:grpSpPr>
          <a:xfrm>
            <a:off x="7460383" y="5557140"/>
            <a:ext cx="844898" cy="777666"/>
            <a:chOff x="5338274" y="5472138"/>
            <a:chExt cx="844898" cy="777666"/>
          </a:xfrm>
        </p:grpSpPr>
        <p:sp>
          <p:nvSpPr>
            <p:cNvPr id="5" name="TextBox 4">
              <a:extLst>
                <a:ext uri="{FF2B5EF4-FFF2-40B4-BE49-F238E27FC236}">
                  <a16:creationId xmlns:a16="http://schemas.microsoft.com/office/drawing/2014/main" id="{5AE229A4-BFB0-92CB-278E-8DB72586A3C2}"/>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#1</a:t>
              </a:r>
            </a:p>
          </p:txBody>
        </p:sp>
        <p:sp>
          <p:nvSpPr>
            <p:cNvPr id="6" name="Oval 5">
              <a:extLst>
                <a:ext uri="{FF2B5EF4-FFF2-40B4-BE49-F238E27FC236}">
                  <a16:creationId xmlns:a16="http://schemas.microsoft.com/office/drawing/2014/main" id="{2A4B9FEC-2099-9EF9-395B-E53CDA62E29A}"/>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a:extLst>
              <a:ext uri="{FF2B5EF4-FFF2-40B4-BE49-F238E27FC236}">
                <a16:creationId xmlns:a16="http://schemas.microsoft.com/office/drawing/2014/main" id="{44E1E6F7-0B03-DE8A-81D5-04E3A692CE27}"/>
              </a:ext>
            </a:extLst>
          </p:cNvPr>
          <p:cNvSpPr txBox="1"/>
          <p:nvPr/>
        </p:nvSpPr>
        <p:spPr>
          <a:xfrm>
            <a:off x="3075212" y="3392857"/>
            <a:ext cx="6364664" cy="1846659"/>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Growth with God comes through faith</a:t>
            </a:r>
          </a:p>
          <a:p>
            <a:pPr algn="ctr"/>
            <a:r>
              <a:rPr lang="en-US" sz="3800" dirty="0">
                <a:latin typeface="Aptos" panose="020B0004020202020204" pitchFamily="34" charset="0"/>
              </a:rPr>
              <a:t>Teaching indirect change</a:t>
            </a:r>
          </a:p>
        </p:txBody>
      </p:sp>
    </p:spTree>
    <p:extLst>
      <p:ext uri="{BB962C8B-B14F-4D97-AF65-F5344CB8AC3E}">
        <p14:creationId xmlns:p14="http://schemas.microsoft.com/office/powerpoint/2010/main" val="372445812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left)">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FDED2-B9ED-1AA6-EB35-020067F7EB75}"/>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C5658B7A-EE0B-47EC-045D-6D713D2BD107}"/>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973C31F7-018F-5693-734F-24EA7FB924A3}"/>
              </a:ext>
            </a:extLst>
          </p:cNvPr>
          <p:cNvSpPr>
            <a:spLocks noGrp="1"/>
          </p:cNvSpPr>
          <p:nvPr>
            <p:ph idx="1"/>
          </p:nvPr>
        </p:nvSpPr>
        <p:spPr>
          <a:xfrm>
            <a:off x="609600" y="1600201"/>
            <a:ext cx="10972800" cy="4525963"/>
          </a:xfrm>
        </p:spPr>
        <p:txBody>
          <a:bodyPr/>
          <a:lstStyle/>
          <a:p>
            <a:pPr marL="0" indent="0">
              <a:buNone/>
            </a:pPr>
            <a:r>
              <a:rPr lang="en-US" baseline="30000" dirty="0"/>
              <a:t>7</a:t>
            </a:r>
            <a:r>
              <a:rPr lang="en-US" dirty="0"/>
              <a:t>having been firmly rooted and now being built up in Him and established in your faith, just as you were instructed, and overflowing with gratitude. </a:t>
            </a:r>
          </a:p>
        </p:txBody>
      </p:sp>
      <p:sp>
        <p:nvSpPr>
          <p:cNvPr id="2" name="TextBox 1">
            <a:extLst>
              <a:ext uri="{FF2B5EF4-FFF2-40B4-BE49-F238E27FC236}">
                <a16:creationId xmlns:a16="http://schemas.microsoft.com/office/drawing/2014/main" id="{034AAAD5-363D-AEB7-4F83-73F4E8E4CAD8}"/>
              </a:ext>
            </a:extLst>
          </p:cNvPr>
          <p:cNvSpPr txBox="1"/>
          <p:nvPr/>
        </p:nvSpPr>
        <p:spPr>
          <a:xfrm>
            <a:off x="6617616" y="6101783"/>
            <a:ext cx="5451736"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WALK WITH GRATITUDE</a:t>
            </a:r>
          </a:p>
        </p:txBody>
      </p:sp>
      <p:grpSp>
        <p:nvGrpSpPr>
          <p:cNvPr id="3" name="Group 2">
            <a:extLst>
              <a:ext uri="{FF2B5EF4-FFF2-40B4-BE49-F238E27FC236}">
                <a16:creationId xmlns:a16="http://schemas.microsoft.com/office/drawing/2014/main" id="{2C632608-3F79-2C6C-F2C7-E107E385251C}"/>
              </a:ext>
            </a:extLst>
          </p:cNvPr>
          <p:cNvGrpSpPr/>
          <p:nvPr/>
        </p:nvGrpSpPr>
        <p:grpSpPr>
          <a:xfrm>
            <a:off x="5678715" y="5557140"/>
            <a:ext cx="844898" cy="777666"/>
            <a:chOff x="5338274" y="5472138"/>
            <a:chExt cx="844898" cy="777666"/>
          </a:xfrm>
        </p:grpSpPr>
        <p:sp>
          <p:nvSpPr>
            <p:cNvPr id="4" name="TextBox 3">
              <a:extLst>
                <a:ext uri="{FF2B5EF4-FFF2-40B4-BE49-F238E27FC236}">
                  <a16:creationId xmlns:a16="http://schemas.microsoft.com/office/drawing/2014/main" id="{D19A2356-A180-1A43-B6ED-B89011843C2C}"/>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#2</a:t>
              </a:r>
            </a:p>
          </p:txBody>
        </p:sp>
        <p:sp>
          <p:nvSpPr>
            <p:cNvPr id="5" name="Oval 4">
              <a:extLst>
                <a:ext uri="{FF2B5EF4-FFF2-40B4-BE49-F238E27FC236}">
                  <a16:creationId xmlns:a16="http://schemas.microsoft.com/office/drawing/2014/main" id="{FC3EDA40-1F00-C7D6-2CEC-503938303AB9}"/>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49419410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A5997F-1BF7-7810-D4B0-A74CD333AABC}"/>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429186D8-B2F0-03BC-14F6-AA175DA0336E}"/>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77F68BB1-C728-771F-0F48-6E1BBD133152}"/>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7</a:t>
            </a:r>
            <a:r>
              <a:rPr lang="en-US" dirty="0">
                <a:solidFill>
                  <a:schemeClr val="tx1">
                    <a:lumMod val="50000"/>
                  </a:schemeClr>
                </a:solidFill>
              </a:rPr>
              <a:t>having been firmly rooted and now being built up in Him and established in your faith, just as you were instructed, and </a:t>
            </a:r>
            <a:r>
              <a:rPr lang="en-US" dirty="0"/>
              <a:t>overflowing with gratitude. </a:t>
            </a:r>
          </a:p>
        </p:txBody>
      </p:sp>
      <p:sp>
        <p:nvSpPr>
          <p:cNvPr id="2" name="TextBox 1">
            <a:extLst>
              <a:ext uri="{FF2B5EF4-FFF2-40B4-BE49-F238E27FC236}">
                <a16:creationId xmlns:a16="http://schemas.microsoft.com/office/drawing/2014/main" id="{AF2EEBE3-C2A6-3204-343C-DB34C130E61F}"/>
              </a:ext>
            </a:extLst>
          </p:cNvPr>
          <p:cNvSpPr txBox="1"/>
          <p:nvPr/>
        </p:nvSpPr>
        <p:spPr>
          <a:xfrm>
            <a:off x="6617616" y="6101783"/>
            <a:ext cx="5451736"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WALK WITH GRATITUDE</a:t>
            </a:r>
          </a:p>
        </p:txBody>
      </p:sp>
      <p:grpSp>
        <p:nvGrpSpPr>
          <p:cNvPr id="3" name="Group 2">
            <a:extLst>
              <a:ext uri="{FF2B5EF4-FFF2-40B4-BE49-F238E27FC236}">
                <a16:creationId xmlns:a16="http://schemas.microsoft.com/office/drawing/2014/main" id="{4FE915FB-AF08-EF69-F23E-DCF50F117CBA}"/>
              </a:ext>
            </a:extLst>
          </p:cNvPr>
          <p:cNvGrpSpPr/>
          <p:nvPr/>
        </p:nvGrpSpPr>
        <p:grpSpPr>
          <a:xfrm>
            <a:off x="5678715" y="5557140"/>
            <a:ext cx="844898" cy="777666"/>
            <a:chOff x="5338274" y="5472138"/>
            <a:chExt cx="844898" cy="777666"/>
          </a:xfrm>
        </p:grpSpPr>
        <p:sp>
          <p:nvSpPr>
            <p:cNvPr id="4" name="TextBox 3">
              <a:extLst>
                <a:ext uri="{FF2B5EF4-FFF2-40B4-BE49-F238E27FC236}">
                  <a16:creationId xmlns:a16="http://schemas.microsoft.com/office/drawing/2014/main" id="{4E62C73D-A731-B462-8212-84897590DAFC}"/>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#2</a:t>
              </a:r>
            </a:p>
          </p:txBody>
        </p:sp>
        <p:sp>
          <p:nvSpPr>
            <p:cNvPr id="5" name="Oval 4">
              <a:extLst>
                <a:ext uri="{FF2B5EF4-FFF2-40B4-BE49-F238E27FC236}">
                  <a16:creationId xmlns:a16="http://schemas.microsoft.com/office/drawing/2014/main" id="{B9B82D91-22FA-5A35-9CE7-BD647BBFB238}"/>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78604498"/>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8718CA-E1F5-FFB8-11B7-1EF20DB4A4EF}"/>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C903BF31-43E6-AE0C-A2F7-E3CB7B1A5FD1}"/>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4484DE18-847D-AE94-9B04-9B8F2F739570}"/>
              </a:ext>
            </a:extLst>
          </p:cNvPr>
          <p:cNvSpPr>
            <a:spLocks noGrp="1"/>
          </p:cNvSpPr>
          <p:nvPr>
            <p:ph idx="1"/>
          </p:nvPr>
        </p:nvSpPr>
        <p:spPr>
          <a:xfrm>
            <a:off x="609600" y="1600201"/>
            <a:ext cx="10972800" cy="4525963"/>
          </a:xfrm>
        </p:spPr>
        <p:txBody>
          <a:bodyPr/>
          <a:lstStyle/>
          <a:p>
            <a:pPr marL="0" indent="0">
              <a:buNone/>
            </a:pPr>
            <a:r>
              <a:rPr lang="en-US" baseline="30000" dirty="0"/>
              <a:t>8</a:t>
            </a:r>
            <a:r>
              <a:rPr lang="en-US" dirty="0"/>
              <a:t>See to it that no one takes you captive through philosophy and empty deception, according to the tradition of men, according to the elementary principles of the world, rather than according to Christ. </a:t>
            </a:r>
          </a:p>
        </p:txBody>
      </p:sp>
      <p:sp>
        <p:nvSpPr>
          <p:cNvPr id="2" name="TextBox 1">
            <a:extLst>
              <a:ext uri="{FF2B5EF4-FFF2-40B4-BE49-F238E27FC236}">
                <a16:creationId xmlns:a16="http://schemas.microsoft.com/office/drawing/2014/main" id="{5CE770D0-0B13-86D5-A645-0EC1A15478A7}"/>
              </a:ext>
            </a:extLst>
          </p:cNvPr>
          <p:cNvSpPr txBox="1"/>
          <p:nvPr/>
        </p:nvSpPr>
        <p:spPr>
          <a:xfrm>
            <a:off x="8342722" y="6101783"/>
            <a:ext cx="3726630"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WALK IN TRUTH</a:t>
            </a:r>
          </a:p>
        </p:txBody>
      </p:sp>
      <p:grpSp>
        <p:nvGrpSpPr>
          <p:cNvPr id="3" name="Group 2">
            <a:extLst>
              <a:ext uri="{FF2B5EF4-FFF2-40B4-BE49-F238E27FC236}">
                <a16:creationId xmlns:a16="http://schemas.microsoft.com/office/drawing/2014/main" id="{C0C00688-D1BD-FA87-CEBA-064BA9781A1E}"/>
              </a:ext>
            </a:extLst>
          </p:cNvPr>
          <p:cNvGrpSpPr/>
          <p:nvPr/>
        </p:nvGrpSpPr>
        <p:grpSpPr>
          <a:xfrm>
            <a:off x="7394394" y="5557140"/>
            <a:ext cx="844898" cy="777666"/>
            <a:chOff x="5338274" y="5472138"/>
            <a:chExt cx="844898" cy="777666"/>
          </a:xfrm>
        </p:grpSpPr>
        <p:sp>
          <p:nvSpPr>
            <p:cNvPr id="4" name="TextBox 3">
              <a:extLst>
                <a:ext uri="{FF2B5EF4-FFF2-40B4-BE49-F238E27FC236}">
                  <a16:creationId xmlns:a16="http://schemas.microsoft.com/office/drawing/2014/main" id="{306B6E9D-5C54-9EAB-DBE0-68E0F3851A94}"/>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5" name="Oval 4">
              <a:extLst>
                <a:ext uri="{FF2B5EF4-FFF2-40B4-BE49-F238E27FC236}">
                  <a16:creationId xmlns:a16="http://schemas.microsoft.com/office/drawing/2014/main" id="{FE8A21B7-5B4A-021C-3F23-7B3BF36630E9}"/>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3671976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1EF303-8BEE-2A0A-0D37-D2368A8DD2F8}"/>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56C2BB9E-4D07-C6F8-2123-39267F03A2C7}"/>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EA635A19-4D2F-A6D2-285D-A9794DF7A480}"/>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8</a:t>
            </a:r>
            <a:r>
              <a:rPr lang="en-US" dirty="0">
                <a:solidFill>
                  <a:schemeClr val="tx1">
                    <a:lumMod val="50000"/>
                  </a:schemeClr>
                </a:solidFill>
              </a:rPr>
              <a:t>See to it that no one takes you captive through</a:t>
            </a:r>
            <a:r>
              <a:rPr lang="en-US" dirty="0"/>
              <a:t> philosophy </a:t>
            </a:r>
            <a:r>
              <a:rPr lang="en-US" dirty="0">
                <a:solidFill>
                  <a:schemeClr val="tx1">
                    <a:lumMod val="50000"/>
                  </a:schemeClr>
                </a:solidFill>
              </a:rPr>
              <a:t>and empty deception, according to the tradition of men, according to the elementary principles of the world, rather than according to Christ. </a:t>
            </a:r>
          </a:p>
        </p:txBody>
      </p:sp>
      <p:sp>
        <p:nvSpPr>
          <p:cNvPr id="2" name="TextBox 1">
            <a:extLst>
              <a:ext uri="{FF2B5EF4-FFF2-40B4-BE49-F238E27FC236}">
                <a16:creationId xmlns:a16="http://schemas.microsoft.com/office/drawing/2014/main" id="{CA2BEC97-F151-0D68-6978-FF8D469A8AD7}"/>
              </a:ext>
            </a:extLst>
          </p:cNvPr>
          <p:cNvSpPr txBox="1"/>
          <p:nvPr/>
        </p:nvSpPr>
        <p:spPr>
          <a:xfrm>
            <a:off x="8342722" y="6101783"/>
            <a:ext cx="3726630"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WALK IN TRUTH</a:t>
            </a:r>
          </a:p>
        </p:txBody>
      </p:sp>
      <p:grpSp>
        <p:nvGrpSpPr>
          <p:cNvPr id="3" name="Group 2">
            <a:extLst>
              <a:ext uri="{FF2B5EF4-FFF2-40B4-BE49-F238E27FC236}">
                <a16:creationId xmlns:a16="http://schemas.microsoft.com/office/drawing/2014/main" id="{8458DE56-65C8-1F6F-31DA-A9E94D56B81F}"/>
              </a:ext>
            </a:extLst>
          </p:cNvPr>
          <p:cNvGrpSpPr/>
          <p:nvPr/>
        </p:nvGrpSpPr>
        <p:grpSpPr>
          <a:xfrm>
            <a:off x="7394394" y="5557140"/>
            <a:ext cx="844898" cy="777666"/>
            <a:chOff x="5338274" y="5472138"/>
            <a:chExt cx="844898" cy="777666"/>
          </a:xfrm>
        </p:grpSpPr>
        <p:sp>
          <p:nvSpPr>
            <p:cNvPr id="4" name="TextBox 3">
              <a:extLst>
                <a:ext uri="{FF2B5EF4-FFF2-40B4-BE49-F238E27FC236}">
                  <a16:creationId xmlns:a16="http://schemas.microsoft.com/office/drawing/2014/main" id="{A0FF7F07-4B9F-040F-7C66-BBD797D5C728}"/>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5" name="Oval 4">
              <a:extLst>
                <a:ext uri="{FF2B5EF4-FFF2-40B4-BE49-F238E27FC236}">
                  <a16:creationId xmlns:a16="http://schemas.microsoft.com/office/drawing/2014/main" id="{E90588AC-AA57-47A8-B6EA-93D3F88A7B57}"/>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8172741"/>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875E49-1AFD-4BB1-042E-1DDB65F91AC7}"/>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56E31A64-BA6A-5EB9-3075-168CE6053AF9}"/>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7AE80532-B852-B432-7F88-E6ED1128A1EA}"/>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8</a:t>
            </a:r>
            <a:r>
              <a:rPr lang="en-US" dirty="0">
                <a:solidFill>
                  <a:schemeClr val="tx1">
                    <a:lumMod val="50000"/>
                  </a:schemeClr>
                </a:solidFill>
              </a:rPr>
              <a:t>See to it that no one takes you captive through</a:t>
            </a:r>
            <a:r>
              <a:rPr lang="en-US" dirty="0"/>
              <a:t> philosophy </a:t>
            </a:r>
            <a:r>
              <a:rPr lang="en-US" dirty="0">
                <a:solidFill>
                  <a:schemeClr val="tx1">
                    <a:lumMod val="50000"/>
                  </a:schemeClr>
                </a:solidFill>
              </a:rPr>
              <a:t>and </a:t>
            </a:r>
            <a:r>
              <a:rPr lang="en-US" dirty="0"/>
              <a:t>empty deception</a:t>
            </a:r>
            <a:r>
              <a:rPr lang="en-US" dirty="0">
                <a:solidFill>
                  <a:schemeClr val="tx1">
                    <a:lumMod val="50000"/>
                  </a:schemeClr>
                </a:solidFill>
              </a:rPr>
              <a:t>, according to the </a:t>
            </a:r>
            <a:r>
              <a:rPr lang="en-US" dirty="0"/>
              <a:t>tradition of men</a:t>
            </a:r>
            <a:r>
              <a:rPr lang="en-US" dirty="0">
                <a:solidFill>
                  <a:schemeClr val="tx1">
                    <a:lumMod val="50000"/>
                  </a:schemeClr>
                </a:solidFill>
              </a:rPr>
              <a:t>, according to </a:t>
            </a:r>
            <a:r>
              <a:rPr lang="en-US" dirty="0"/>
              <a:t>the elementary principles of the world</a:t>
            </a:r>
            <a:r>
              <a:rPr lang="en-US" dirty="0">
                <a:solidFill>
                  <a:schemeClr val="tx1">
                    <a:lumMod val="50000"/>
                  </a:schemeClr>
                </a:solidFill>
              </a:rPr>
              <a:t>, rather than according to Christ. </a:t>
            </a:r>
          </a:p>
        </p:txBody>
      </p:sp>
      <p:sp>
        <p:nvSpPr>
          <p:cNvPr id="2" name="TextBox 1">
            <a:extLst>
              <a:ext uri="{FF2B5EF4-FFF2-40B4-BE49-F238E27FC236}">
                <a16:creationId xmlns:a16="http://schemas.microsoft.com/office/drawing/2014/main" id="{2ADBE668-C3F0-36EA-215A-D6E53C1CAFE6}"/>
              </a:ext>
            </a:extLst>
          </p:cNvPr>
          <p:cNvSpPr txBox="1"/>
          <p:nvPr/>
        </p:nvSpPr>
        <p:spPr>
          <a:xfrm>
            <a:off x="8342722" y="6101783"/>
            <a:ext cx="3726630"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WALK IN TRUTH</a:t>
            </a:r>
          </a:p>
        </p:txBody>
      </p:sp>
      <p:grpSp>
        <p:nvGrpSpPr>
          <p:cNvPr id="3" name="Group 2">
            <a:extLst>
              <a:ext uri="{FF2B5EF4-FFF2-40B4-BE49-F238E27FC236}">
                <a16:creationId xmlns:a16="http://schemas.microsoft.com/office/drawing/2014/main" id="{6A5F95F1-0E43-B52C-983B-24EACA1E8C8A}"/>
              </a:ext>
            </a:extLst>
          </p:cNvPr>
          <p:cNvGrpSpPr/>
          <p:nvPr/>
        </p:nvGrpSpPr>
        <p:grpSpPr>
          <a:xfrm>
            <a:off x="7394394" y="5557140"/>
            <a:ext cx="844898" cy="777666"/>
            <a:chOff x="5338274" y="5472138"/>
            <a:chExt cx="844898" cy="777666"/>
          </a:xfrm>
        </p:grpSpPr>
        <p:sp>
          <p:nvSpPr>
            <p:cNvPr id="4" name="TextBox 3">
              <a:extLst>
                <a:ext uri="{FF2B5EF4-FFF2-40B4-BE49-F238E27FC236}">
                  <a16:creationId xmlns:a16="http://schemas.microsoft.com/office/drawing/2014/main" id="{03E0A4F0-C681-1398-A3B7-353E221B6932}"/>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5" name="Oval 4">
              <a:extLst>
                <a:ext uri="{FF2B5EF4-FFF2-40B4-BE49-F238E27FC236}">
                  <a16:creationId xmlns:a16="http://schemas.microsoft.com/office/drawing/2014/main" id="{140E3666-845F-9A75-3A6E-2A56EFAB944A}"/>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55163838"/>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097B73-A3EC-0D9B-47FE-C4F6FAF55DC5}"/>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71F56C94-A220-F5BC-1602-0644F91A2EA9}"/>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E3EB5D61-01EA-655F-7653-A78F41278750}"/>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8</a:t>
            </a:r>
            <a:r>
              <a:rPr lang="en-US" dirty="0">
                <a:solidFill>
                  <a:schemeClr val="tx1">
                    <a:lumMod val="50000"/>
                  </a:schemeClr>
                </a:solidFill>
              </a:rPr>
              <a:t>See to it that no one takes you captive through philosophy and empty deception, according to the tradition of men, according to the elementary principles of the world, </a:t>
            </a:r>
            <a:r>
              <a:rPr lang="en-US" dirty="0"/>
              <a:t>rather than according to Christ. </a:t>
            </a:r>
          </a:p>
        </p:txBody>
      </p:sp>
      <p:sp>
        <p:nvSpPr>
          <p:cNvPr id="2" name="TextBox 1">
            <a:extLst>
              <a:ext uri="{FF2B5EF4-FFF2-40B4-BE49-F238E27FC236}">
                <a16:creationId xmlns:a16="http://schemas.microsoft.com/office/drawing/2014/main" id="{3A953352-E2D6-47C7-C241-FB566DAD7ED3}"/>
              </a:ext>
            </a:extLst>
          </p:cNvPr>
          <p:cNvSpPr txBox="1"/>
          <p:nvPr/>
        </p:nvSpPr>
        <p:spPr>
          <a:xfrm>
            <a:off x="8342722" y="6101783"/>
            <a:ext cx="3726630"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WALK IN TRUTH</a:t>
            </a:r>
          </a:p>
        </p:txBody>
      </p:sp>
      <p:grpSp>
        <p:nvGrpSpPr>
          <p:cNvPr id="3" name="Group 2">
            <a:extLst>
              <a:ext uri="{FF2B5EF4-FFF2-40B4-BE49-F238E27FC236}">
                <a16:creationId xmlns:a16="http://schemas.microsoft.com/office/drawing/2014/main" id="{7F14DF02-C306-7021-AD81-36486CA96B7F}"/>
              </a:ext>
            </a:extLst>
          </p:cNvPr>
          <p:cNvGrpSpPr/>
          <p:nvPr/>
        </p:nvGrpSpPr>
        <p:grpSpPr>
          <a:xfrm>
            <a:off x="7394394" y="5557140"/>
            <a:ext cx="844898" cy="777666"/>
            <a:chOff x="5338274" y="5472138"/>
            <a:chExt cx="844898" cy="777666"/>
          </a:xfrm>
        </p:grpSpPr>
        <p:sp>
          <p:nvSpPr>
            <p:cNvPr id="4" name="TextBox 3">
              <a:extLst>
                <a:ext uri="{FF2B5EF4-FFF2-40B4-BE49-F238E27FC236}">
                  <a16:creationId xmlns:a16="http://schemas.microsoft.com/office/drawing/2014/main" id="{E491F7C3-B115-E123-B6B3-9C0D867B0298}"/>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5" name="Oval 4">
              <a:extLst>
                <a:ext uri="{FF2B5EF4-FFF2-40B4-BE49-F238E27FC236}">
                  <a16:creationId xmlns:a16="http://schemas.microsoft.com/office/drawing/2014/main" id="{EB2EC4B1-E9CA-F34A-C366-97B0347E7641}"/>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13821118"/>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31F549-741E-5292-B5C9-8A05B229E6B8}"/>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F7463B72-D062-BB78-511D-E6184FFA7F8E}"/>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C88F784D-3943-DE3D-9F35-AAD61D1AAB83}"/>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8</a:t>
            </a:r>
            <a:r>
              <a:rPr lang="en-US" dirty="0">
                <a:solidFill>
                  <a:schemeClr val="tx1">
                    <a:lumMod val="50000"/>
                  </a:schemeClr>
                </a:solidFill>
              </a:rPr>
              <a:t>See to it that no one takes you captive through philosophy and empty deception, according to the tradition of men, according to </a:t>
            </a:r>
            <a:r>
              <a:rPr lang="en-US" dirty="0"/>
              <a:t>the elementary principles of the world</a:t>
            </a:r>
            <a:r>
              <a:rPr lang="en-US" dirty="0">
                <a:solidFill>
                  <a:schemeClr val="tx1">
                    <a:lumMod val="50000"/>
                  </a:schemeClr>
                </a:solidFill>
              </a:rPr>
              <a:t>, rather than according to Christ. </a:t>
            </a:r>
          </a:p>
        </p:txBody>
      </p:sp>
      <p:sp>
        <p:nvSpPr>
          <p:cNvPr id="2" name="TextBox 1">
            <a:extLst>
              <a:ext uri="{FF2B5EF4-FFF2-40B4-BE49-F238E27FC236}">
                <a16:creationId xmlns:a16="http://schemas.microsoft.com/office/drawing/2014/main" id="{C19D3CB2-BEE9-41F6-C853-2DAE616EA7A5}"/>
              </a:ext>
            </a:extLst>
          </p:cNvPr>
          <p:cNvSpPr txBox="1"/>
          <p:nvPr/>
        </p:nvSpPr>
        <p:spPr>
          <a:xfrm>
            <a:off x="8342722" y="6101783"/>
            <a:ext cx="3726630"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WALK IN TRUTH</a:t>
            </a:r>
          </a:p>
        </p:txBody>
      </p:sp>
      <p:grpSp>
        <p:nvGrpSpPr>
          <p:cNvPr id="3" name="Group 2">
            <a:extLst>
              <a:ext uri="{FF2B5EF4-FFF2-40B4-BE49-F238E27FC236}">
                <a16:creationId xmlns:a16="http://schemas.microsoft.com/office/drawing/2014/main" id="{557C7F0C-BADC-82CC-B340-4E1D78A60A76}"/>
              </a:ext>
            </a:extLst>
          </p:cNvPr>
          <p:cNvGrpSpPr/>
          <p:nvPr/>
        </p:nvGrpSpPr>
        <p:grpSpPr>
          <a:xfrm>
            <a:off x="7394394" y="5557140"/>
            <a:ext cx="844898" cy="777666"/>
            <a:chOff x="5338274" y="5472138"/>
            <a:chExt cx="844898" cy="777666"/>
          </a:xfrm>
        </p:grpSpPr>
        <p:sp>
          <p:nvSpPr>
            <p:cNvPr id="4" name="TextBox 3">
              <a:extLst>
                <a:ext uri="{FF2B5EF4-FFF2-40B4-BE49-F238E27FC236}">
                  <a16:creationId xmlns:a16="http://schemas.microsoft.com/office/drawing/2014/main" id="{C0269320-F20F-1DBD-BDDE-6BD19461B92F}"/>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5" name="Oval 4">
              <a:extLst>
                <a:ext uri="{FF2B5EF4-FFF2-40B4-BE49-F238E27FC236}">
                  <a16:creationId xmlns:a16="http://schemas.microsoft.com/office/drawing/2014/main" id="{E0DC0948-5636-D2B6-0921-A40316FECB2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a:extLst>
              <a:ext uri="{FF2B5EF4-FFF2-40B4-BE49-F238E27FC236}">
                <a16:creationId xmlns:a16="http://schemas.microsoft.com/office/drawing/2014/main" id="{9DF6257D-EC2F-C3C9-5290-B0A8C288B6B9}"/>
              </a:ext>
            </a:extLst>
          </p:cNvPr>
          <p:cNvSpPr txBox="1"/>
          <p:nvPr/>
        </p:nvSpPr>
        <p:spPr>
          <a:xfrm>
            <a:off x="3758545" y="4090113"/>
            <a:ext cx="4674909"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Practicing rituals to earn God’s favor</a:t>
            </a:r>
          </a:p>
        </p:txBody>
      </p:sp>
    </p:spTree>
    <p:extLst>
      <p:ext uri="{BB962C8B-B14F-4D97-AF65-F5344CB8AC3E}">
        <p14:creationId xmlns:p14="http://schemas.microsoft.com/office/powerpoint/2010/main" val="232344066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2" presetClass="entr" presetSubtype="8" fill="hold"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wipe(left)">
                                      <p:cBhvr>
                                        <p:cTn id="10"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6611DD-46B5-3599-E12B-3135FB4FB128}"/>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B5DACE40-8005-7459-4592-94ABC5D630D1}"/>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DDED2A38-33AF-214B-99BE-0938B1180CBA}"/>
              </a:ext>
            </a:extLst>
          </p:cNvPr>
          <p:cNvSpPr>
            <a:spLocks noGrp="1"/>
          </p:cNvSpPr>
          <p:nvPr>
            <p:ph idx="1"/>
          </p:nvPr>
        </p:nvSpPr>
        <p:spPr>
          <a:xfrm>
            <a:off x="609600" y="1600201"/>
            <a:ext cx="10972800" cy="4525963"/>
          </a:xfrm>
        </p:spPr>
        <p:txBody>
          <a:bodyPr/>
          <a:lstStyle/>
          <a:p>
            <a:pPr marL="0" indent="0">
              <a:buNone/>
            </a:pPr>
            <a:r>
              <a:rPr lang="en-US" baseline="30000" dirty="0"/>
              <a:t>9</a:t>
            </a:r>
            <a:r>
              <a:rPr lang="en-US" dirty="0"/>
              <a:t>For in Him all the fullness of Deity dwells in bodily form, </a:t>
            </a:r>
          </a:p>
          <a:p>
            <a:pPr marL="0" indent="0">
              <a:buNone/>
            </a:pPr>
            <a:r>
              <a:rPr lang="en-US" baseline="30000" dirty="0"/>
              <a:t>10</a:t>
            </a:r>
            <a:r>
              <a:rPr lang="en-US" dirty="0"/>
              <a:t>and in Him you have been made complete, and He is the head over all rule and authority; </a:t>
            </a:r>
          </a:p>
        </p:txBody>
      </p:sp>
      <p:sp>
        <p:nvSpPr>
          <p:cNvPr id="2" name="TextBox 1">
            <a:extLst>
              <a:ext uri="{FF2B5EF4-FFF2-40B4-BE49-F238E27FC236}">
                <a16:creationId xmlns:a16="http://schemas.microsoft.com/office/drawing/2014/main" id="{C86A5C35-1464-95C6-5E0D-736C5DD566AE}"/>
              </a:ext>
            </a:extLst>
          </p:cNvPr>
          <p:cNvSpPr txBox="1"/>
          <p:nvPr/>
        </p:nvSpPr>
        <p:spPr>
          <a:xfrm>
            <a:off x="8342722" y="6101783"/>
            <a:ext cx="3726630"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WALK IN TRUTH</a:t>
            </a:r>
          </a:p>
        </p:txBody>
      </p:sp>
      <p:grpSp>
        <p:nvGrpSpPr>
          <p:cNvPr id="3" name="Group 2">
            <a:extLst>
              <a:ext uri="{FF2B5EF4-FFF2-40B4-BE49-F238E27FC236}">
                <a16:creationId xmlns:a16="http://schemas.microsoft.com/office/drawing/2014/main" id="{D89F5D73-CA9F-9336-410B-965C18546534}"/>
              </a:ext>
            </a:extLst>
          </p:cNvPr>
          <p:cNvGrpSpPr/>
          <p:nvPr/>
        </p:nvGrpSpPr>
        <p:grpSpPr>
          <a:xfrm>
            <a:off x="7394394" y="5557140"/>
            <a:ext cx="844898" cy="777666"/>
            <a:chOff x="5338274" y="5472138"/>
            <a:chExt cx="844898" cy="777666"/>
          </a:xfrm>
        </p:grpSpPr>
        <p:sp>
          <p:nvSpPr>
            <p:cNvPr id="4" name="TextBox 3">
              <a:extLst>
                <a:ext uri="{FF2B5EF4-FFF2-40B4-BE49-F238E27FC236}">
                  <a16:creationId xmlns:a16="http://schemas.microsoft.com/office/drawing/2014/main" id="{47AC5447-8832-01ED-1932-2405CC4733D1}"/>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5" name="Oval 4">
              <a:extLst>
                <a:ext uri="{FF2B5EF4-FFF2-40B4-BE49-F238E27FC236}">
                  <a16:creationId xmlns:a16="http://schemas.microsoft.com/office/drawing/2014/main" id="{81EB6ED9-E9D5-BA18-DB72-83CCBE11C515}"/>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a:extLst>
              <a:ext uri="{FF2B5EF4-FFF2-40B4-BE49-F238E27FC236}">
                <a16:creationId xmlns:a16="http://schemas.microsoft.com/office/drawing/2014/main" id="{A2C55EFB-E1EE-CCC9-B7E6-7FB861D643C9}"/>
              </a:ext>
            </a:extLst>
          </p:cNvPr>
          <p:cNvSpPr txBox="1"/>
          <p:nvPr/>
        </p:nvSpPr>
        <p:spPr>
          <a:xfrm>
            <a:off x="3758545" y="4001772"/>
            <a:ext cx="4674909" cy="677108"/>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Jesus is all you need</a:t>
            </a:r>
          </a:p>
        </p:txBody>
      </p:sp>
      <p:sp>
        <p:nvSpPr>
          <p:cNvPr id="8" name="TextBox 7">
            <a:extLst>
              <a:ext uri="{FF2B5EF4-FFF2-40B4-BE49-F238E27FC236}">
                <a16:creationId xmlns:a16="http://schemas.microsoft.com/office/drawing/2014/main" id="{F1775963-F2CD-A99A-FFCE-CD22051CCAE3}"/>
              </a:ext>
            </a:extLst>
          </p:cNvPr>
          <p:cNvSpPr txBox="1"/>
          <p:nvPr/>
        </p:nvSpPr>
        <p:spPr>
          <a:xfrm>
            <a:off x="3949830" y="1074594"/>
            <a:ext cx="1489435" cy="523220"/>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2800" dirty="0" err="1">
                <a:latin typeface="Aptos" panose="020B0004020202020204" pitchFamily="34" charset="0"/>
              </a:rPr>
              <a:t>plērōma</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B3F8577F-7C7C-BF87-15CB-7BDFAD33C6E5}"/>
              </a:ext>
            </a:extLst>
          </p:cNvPr>
          <p:cNvSpPr txBox="1"/>
          <p:nvPr/>
        </p:nvSpPr>
        <p:spPr>
          <a:xfrm>
            <a:off x="6847012" y="2950557"/>
            <a:ext cx="1193668" cy="523220"/>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2800" dirty="0" err="1">
                <a:latin typeface="Aptos" panose="020B0004020202020204" pitchFamily="34" charset="0"/>
              </a:rPr>
              <a:t>plērŏō</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677703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par>
                                <p:cTn id="23" presetID="22" presetClass="entr" presetSubtype="8" fill="hold" nodeType="with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wipe(left)">
                                      <p:cBhvr>
                                        <p:cTn id="25"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DEB053-0785-5255-8B2A-1BACBE20A96C}"/>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7414A268-C16F-4B8D-D02D-DFA7BE6A859E}"/>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E74CD475-0B0A-AD21-5CE0-B53D10B62F93}"/>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baseline="30000" dirty="0">
                <a:ea typeface="Aptos" panose="020B0004020202020204" pitchFamily="34" charset="0"/>
                <a:cs typeface="Times New Roman" panose="02020603050405020304" pitchFamily="18" charset="0"/>
              </a:rPr>
              <a:t>4</a:t>
            </a:r>
            <a:r>
              <a:rPr lang="en-US" dirty="0">
                <a:ea typeface="Aptos" panose="020B0004020202020204" pitchFamily="34" charset="0"/>
                <a:cs typeface="Times New Roman" panose="02020603050405020304" pitchFamily="18" charset="0"/>
              </a:rPr>
              <a:t>I say this so that no one will delude you with persuasive argument.</a:t>
            </a:r>
            <a:endParaRPr lang="en-US" kern="100" baseline="30000" dirty="0">
              <a:effectLst/>
              <a:ea typeface="Aptos" panose="020B000402020202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6C1315F-8EF0-5AB8-096F-DF2B110D3DBD}"/>
              </a:ext>
            </a:extLst>
          </p:cNvPr>
          <p:cNvSpPr txBox="1"/>
          <p:nvPr/>
        </p:nvSpPr>
        <p:spPr>
          <a:xfrm>
            <a:off x="3075212" y="3392857"/>
            <a:ext cx="6364664" cy="1754326"/>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“This” was that all knowledge and wisdom is found in Jesus </a:t>
            </a:r>
            <a:r>
              <a:rPr lang="en-US" sz="3200" dirty="0">
                <a:latin typeface="Aptos" panose="020B0004020202020204" pitchFamily="34" charset="0"/>
              </a:rPr>
              <a:t>(2:2b-3)</a:t>
            </a:r>
            <a:endParaRPr lang="en-US" sz="3800" dirty="0">
              <a:latin typeface="Aptos" panose="020B0004020202020204" pitchFamily="34" charset="0"/>
            </a:endParaRPr>
          </a:p>
        </p:txBody>
      </p:sp>
    </p:spTree>
    <p:extLst>
      <p:ext uri="{BB962C8B-B14F-4D97-AF65-F5344CB8AC3E}">
        <p14:creationId xmlns:p14="http://schemas.microsoft.com/office/powerpoint/2010/main" val="3337805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22" presetClass="entr" presetSubtype="8" fill="hold" nodeType="with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wipe(left)">
                                      <p:cBhvr>
                                        <p:cTn id="15"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1D951-AD0E-A772-457B-F1801FD0363D}"/>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26C4F1A4-F47B-32C4-0389-64E16FC10216}"/>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8BF7C642-4883-64D8-3104-55CF636A4711}"/>
              </a:ext>
            </a:extLst>
          </p:cNvPr>
          <p:cNvSpPr>
            <a:spLocks noGrp="1"/>
          </p:cNvSpPr>
          <p:nvPr>
            <p:ph idx="1"/>
          </p:nvPr>
        </p:nvSpPr>
        <p:spPr>
          <a:xfrm>
            <a:off x="609600" y="1600201"/>
            <a:ext cx="10972800" cy="4525963"/>
          </a:xfrm>
        </p:spPr>
        <p:txBody>
          <a:bodyPr/>
          <a:lstStyle/>
          <a:p>
            <a:pPr marL="0" indent="0">
              <a:buNone/>
            </a:pPr>
            <a:r>
              <a:rPr lang="en-US" baseline="30000" dirty="0"/>
              <a:t>11</a:t>
            </a:r>
            <a:r>
              <a:rPr lang="en-US" dirty="0"/>
              <a:t>and in Him you were also circumcised with a circumcision made without hands, in the removal of the body of the flesh by the circumcision of Christ; </a:t>
            </a:r>
          </a:p>
        </p:txBody>
      </p:sp>
      <p:sp>
        <p:nvSpPr>
          <p:cNvPr id="2" name="TextBox 1">
            <a:extLst>
              <a:ext uri="{FF2B5EF4-FFF2-40B4-BE49-F238E27FC236}">
                <a16:creationId xmlns:a16="http://schemas.microsoft.com/office/drawing/2014/main" id="{2439D26C-5F46-8FD1-D38A-E1CC400D7BB4}"/>
              </a:ext>
            </a:extLst>
          </p:cNvPr>
          <p:cNvSpPr txBox="1"/>
          <p:nvPr/>
        </p:nvSpPr>
        <p:spPr>
          <a:xfrm>
            <a:off x="8342722" y="6101783"/>
            <a:ext cx="3726630"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WALK IN TRUTH</a:t>
            </a:r>
          </a:p>
        </p:txBody>
      </p:sp>
      <p:grpSp>
        <p:nvGrpSpPr>
          <p:cNvPr id="3" name="Group 2">
            <a:extLst>
              <a:ext uri="{FF2B5EF4-FFF2-40B4-BE49-F238E27FC236}">
                <a16:creationId xmlns:a16="http://schemas.microsoft.com/office/drawing/2014/main" id="{B1A31D06-F3FF-E74B-3635-3CBE37326C78}"/>
              </a:ext>
            </a:extLst>
          </p:cNvPr>
          <p:cNvGrpSpPr/>
          <p:nvPr/>
        </p:nvGrpSpPr>
        <p:grpSpPr>
          <a:xfrm>
            <a:off x="7394394" y="5557140"/>
            <a:ext cx="844898" cy="777666"/>
            <a:chOff x="5338274" y="5472138"/>
            <a:chExt cx="844898" cy="777666"/>
          </a:xfrm>
        </p:grpSpPr>
        <p:sp>
          <p:nvSpPr>
            <p:cNvPr id="4" name="TextBox 3">
              <a:extLst>
                <a:ext uri="{FF2B5EF4-FFF2-40B4-BE49-F238E27FC236}">
                  <a16:creationId xmlns:a16="http://schemas.microsoft.com/office/drawing/2014/main" id="{4C6F9CFC-DD7F-8ADD-6609-05C9F8B6ACA7}"/>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5" name="Oval 4">
              <a:extLst>
                <a:ext uri="{FF2B5EF4-FFF2-40B4-BE49-F238E27FC236}">
                  <a16:creationId xmlns:a16="http://schemas.microsoft.com/office/drawing/2014/main" id="{1E239E70-AD03-6BF4-5481-586868219AB9}"/>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D914BB1A-4A47-C25B-A9B1-F2DE6E55782A}"/>
              </a:ext>
            </a:extLst>
          </p:cNvPr>
          <p:cNvSpPr txBox="1"/>
          <p:nvPr/>
        </p:nvSpPr>
        <p:spPr>
          <a:xfrm>
            <a:off x="882616" y="3556565"/>
            <a:ext cx="10426767" cy="3016210"/>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Deuteronomy 30:6 – </a:t>
            </a:r>
            <a:r>
              <a:rPr lang="en-US" sz="3800" baseline="30000" dirty="0">
                <a:effectLst/>
                <a:latin typeface="Aptos" panose="020B0004020202020204" pitchFamily="34" charset="0"/>
                <a:ea typeface="Aptos" panose="020B0004020202020204" pitchFamily="34" charset="0"/>
                <a:cs typeface="Times New Roman" panose="02020603050405020304" pitchFamily="18" charset="0"/>
              </a:rPr>
              <a:t>6</a:t>
            </a:r>
            <a:r>
              <a:rPr lang="en-US" sz="3800" dirty="0">
                <a:effectLst/>
                <a:latin typeface="Aptos" panose="020B0004020202020204" pitchFamily="34" charset="0"/>
                <a:ea typeface="Aptos" panose="020B0004020202020204" pitchFamily="34" charset="0"/>
                <a:cs typeface="Times New Roman" panose="02020603050405020304" pitchFamily="18" charset="0"/>
              </a:rPr>
              <a:t>Moreover, the LORD your God will circumcise your heart and the heart of your descendants, to love the LORD you God with all your heart and with all your soul, so that you may live. </a:t>
            </a:r>
            <a:endParaRPr lang="en-US" sz="3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2484120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0DBA71-8252-5820-2901-694636F33BB3}"/>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28103091-D964-3571-1417-AB2894F952D5}"/>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E6B39114-B506-4F42-1704-A97F7D8E8A4F}"/>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11</a:t>
            </a:r>
            <a:r>
              <a:rPr lang="en-US" dirty="0">
                <a:solidFill>
                  <a:schemeClr val="tx1">
                    <a:lumMod val="50000"/>
                  </a:schemeClr>
                </a:solidFill>
              </a:rPr>
              <a:t>and in Him you were also circumcised with </a:t>
            </a:r>
            <a:r>
              <a:rPr lang="en-US" dirty="0"/>
              <a:t>a circumcision made without hands</a:t>
            </a:r>
            <a:r>
              <a:rPr lang="en-US" dirty="0">
                <a:solidFill>
                  <a:schemeClr val="tx1">
                    <a:lumMod val="50000"/>
                  </a:schemeClr>
                </a:solidFill>
              </a:rPr>
              <a:t>, in the removal of the body of the flesh by the circumcision of Christ; </a:t>
            </a:r>
          </a:p>
        </p:txBody>
      </p:sp>
      <p:sp>
        <p:nvSpPr>
          <p:cNvPr id="2" name="TextBox 1">
            <a:extLst>
              <a:ext uri="{FF2B5EF4-FFF2-40B4-BE49-F238E27FC236}">
                <a16:creationId xmlns:a16="http://schemas.microsoft.com/office/drawing/2014/main" id="{099F0AE3-1D4D-97C4-0EFD-C8DCC07DDA90}"/>
              </a:ext>
            </a:extLst>
          </p:cNvPr>
          <p:cNvSpPr txBox="1"/>
          <p:nvPr/>
        </p:nvSpPr>
        <p:spPr>
          <a:xfrm>
            <a:off x="8342722" y="6101783"/>
            <a:ext cx="3726630"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WALK IN TRUTH</a:t>
            </a:r>
          </a:p>
        </p:txBody>
      </p:sp>
      <p:grpSp>
        <p:nvGrpSpPr>
          <p:cNvPr id="3" name="Group 2">
            <a:extLst>
              <a:ext uri="{FF2B5EF4-FFF2-40B4-BE49-F238E27FC236}">
                <a16:creationId xmlns:a16="http://schemas.microsoft.com/office/drawing/2014/main" id="{D996FC16-E69A-3A77-9DB0-9B28A94AD13B}"/>
              </a:ext>
            </a:extLst>
          </p:cNvPr>
          <p:cNvGrpSpPr/>
          <p:nvPr/>
        </p:nvGrpSpPr>
        <p:grpSpPr>
          <a:xfrm>
            <a:off x="7394394" y="5557140"/>
            <a:ext cx="844898" cy="777666"/>
            <a:chOff x="5338274" y="5472138"/>
            <a:chExt cx="844898" cy="777666"/>
          </a:xfrm>
        </p:grpSpPr>
        <p:sp>
          <p:nvSpPr>
            <p:cNvPr id="4" name="TextBox 3">
              <a:extLst>
                <a:ext uri="{FF2B5EF4-FFF2-40B4-BE49-F238E27FC236}">
                  <a16:creationId xmlns:a16="http://schemas.microsoft.com/office/drawing/2014/main" id="{799EC907-E4A6-3D42-6C69-D347FC51FA7E}"/>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5" name="Oval 4">
              <a:extLst>
                <a:ext uri="{FF2B5EF4-FFF2-40B4-BE49-F238E27FC236}">
                  <a16:creationId xmlns:a16="http://schemas.microsoft.com/office/drawing/2014/main" id="{A769AD68-8A90-C738-1211-061AB8B7F8C2}"/>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715656935"/>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16DDB0-45C6-EB61-F242-9B0A9CFAB823}"/>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D646FBD5-D1D4-9B31-5DD6-C638AA079DEC}"/>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7670BDAE-A356-0100-577B-DCF97E95D9F4}"/>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11</a:t>
            </a:r>
            <a:r>
              <a:rPr lang="en-US" dirty="0">
                <a:solidFill>
                  <a:schemeClr val="tx1">
                    <a:lumMod val="50000"/>
                  </a:schemeClr>
                </a:solidFill>
              </a:rPr>
              <a:t>and in Him you were also circumcised with a circumcision made without hands, </a:t>
            </a:r>
            <a:r>
              <a:rPr lang="en-US" dirty="0"/>
              <a:t>in the removal of the body of the flesh by the circumcision of Christ; </a:t>
            </a:r>
          </a:p>
        </p:txBody>
      </p:sp>
      <p:sp>
        <p:nvSpPr>
          <p:cNvPr id="2" name="TextBox 1">
            <a:extLst>
              <a:ext uri="{FF2B5EF4-FFF2-40B4-BE49-F238E27FC236}">
                <a16:creationId xmlns:a16="http://schemas.microsoft.com/office/drawing/2014/main" id="{51CA25C9-FB8E-5AE9-7EFF-390343269260}"/>
              </a:ext>
            </a:extLst>
          </p:cNvPr>
          <p:cNvSpPr txBox="1"/>
          <p:nvPr/>
        </p:nvSpPr>
        <p:spPr>
          <a:xfrm>
            <a:off x="8342722" y="6101783"/>
            <a:ext cx="3726630"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WALK IN TRUTH</a:t>
            </a:r>
          </a:p>
        </p:txBody>
      </p:sp>
      <p:grpSp>
        <p:nvGrpSpPr>
          <p:cNvPr id="3" name="Group 2">
            <a:extLst>
              <a:ext uri="{FF2B5EF4-FFF2-40B4-BE49-F238E27FC236}">
                <a16:creationId xmlns:a16="http://schemas.microsoft.com/office/drawing/2014/main" id="{DE76F1E7-8C5A-163C-DDEB-06D8CB41BA92}"/>
              </a:ext>
            </a:extLst>
          </p:cNvPr>
          <p:cNvGrpSpPr/>
          <p:nvPr/>
        </p:nvGrpSpPr>
        <p:grpSpPr>
          <a:xfrm>
            <a:off x="7394394" y="5557140"/>
            <a:ext cx="844898" cy="777666"/>
            <a:chOff x="5338274" y="5472138"/>
            <a:chExt cx="844898" cy="777666"/>
          </a:xfrm>
        </p:grpSpPr>
        <p:sp>
          <p:nvSpPr>
            <p:cNvPr id="4" name="TextBox 3">
              <a:extLst>
                <a:ext uri="{FF2B5EF4-FFF2-40B4-BE49-F238E27FC236}">
                  <a16:creationId xmlns:a16="http://schemas.microsoft.com/office/drawing/2014/main" id="{DF7F2BA1-0D64-B907-0DEE-4CA76EE9BA99}"/>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5" name="Oval 4">
              <a:extLst>
                <a:ext uri="{FF2B5EF4-FFF2-40B4-BE49-F238E27FC236}">
                  <a16:creationId xmlns:a16="http://schemas.microsoft.com/office/drawing/2014/main" id="{C2920A90-29DE-6970-F6BA-095718B490CE}"/>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a:extLst>
              <a:ext uri="{FF2B5EF4-FFF2-40B4-BE49-F238E27FC236}">
                <a16:creationId xmlns:a16="http://schemas.microsoft.com/office/drawing/2014/main" id="{FFA798C7-BBA1-1FBF-87E3-645DDAE32CC8}"/>
              </a:ext>
            </a:extLst>
          </p:cNvPr>
          <p:cNvSpPr txBox="1"/>
          <p:nvPr/>
        </p:nvSpPr>
        <p:spPr>
          <a:xfrm>
            <a:off x="3758545" y="4001772"/>
            <a:ext cx="4674909"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Your sin nature is powerless </a:t>
            </a:r>
            <a:r>
              <a:rPr lang="en-US" sz="3200" dirty="0">
                <a:latin typeface="Aptos" panose="020B0004020202020204" pitchFamily="34" charset="0"/>
              </a:rPr>
              <a:t>(Rom. 6:6)</a:t>
            </a:r>
            <a:endParaRPr lang="en-US" sz="3800" dirty="0">
              <a:latin typeface="Aptos" panose="020B0004020202020204" pitchFamily="34" charset="0"/>
            </a:endParaRPr>
          </a:p>
        </p:txBody>
      </p:sp>
    </p:spTree>
    <p:extLst>
      <p:ext uri="{BB962C8B-B14F-4D97-AF65-F5344CB8AC3E}">
        <p14:creationId xmlns:p14="http://schemas.microsoft.com/office/powerpoint/2010/main" val="74904058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2" presetClass="entr" presetSubtype="8" fill="hold"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wipe(left)">
                                      <p:cBhvr>
                                        <p:cTn id="10"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B4B95D-D3C0-BF11-1D12-957B5AC7174D}"/>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DF9E72D5-EEB2-F38A-0D5A-3415AB588D2E}"/>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1E24E4CC-1CE4-D394-2F71-FBEEDCC05757}"/>
              </a:ext>
            </a:extLst>
          </p:cNvPr>
          <p:cNvSpPr>
            <a:spLocks noGrp="1"/>
          </p:cNvSpPr>
          <p:nvPr>
            <p:ph idx="1"/>
          </p:nvPr>
        </p:nvSpPr>
        <p:spPr>
          <a:xfrm>
            <a:off x="609600" y="1600201"/>
            <a:ext cx="10972800" cy="4525963"/>
          </a:xfrm>
        </p:spPr>
        <p:txBody>
          <a:bodyPr/>
          <a:lstStyle/>
          <a:p>
            <a:pPr marL="0" indent="0">
              <a:buNone/>
            </a:pPr>
            <a:r>
              <a:rPr lang="en-US" baseline="30000" dirty="0"/>
              <a:t>12</a:t>
            </a:r>
            <a:r>
              <a:rPr lang="en-US" dirty="0"/>
              <a:t>having been buried with Him in baptism, in which you were also raised up with Him through faith in the working of God, who raised Him from the dead. </a:t>
            </a:r>
          </a:p>
        </p:txBody>
      </p:sp>
      <p:sp>
        <p:nvSpPr>
          <p:cNvPr id="2" name="TextBox 1">
            <a:extLst>
              <a:ext uri="{FF2B5EF4-FFF2-40B4-BE49-F238E27FC236}">
                <a16:creationId xmlns:a16="http://schemas.microsoft.com/office/drawing/2014/main" id="{DB08358F-B588-2359-A299-D10731589F6E}"/>
              </a:ext>
            </a:extLst>
          </p:cNvPr>
          <p:cNvSpPr txBox="1"/>
          <p:nvPr/>
        </p:nvSpPr>
        <p:spPr>
          <a:xfrm>
            <a:off x="8342722" y="6101783"/>
            <a:ext cx="3726630"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WALK IN TRUTH</a:t>
            </a:r>
          </a:p>
        </p:txBody>
      </p:sp>
      <p:grpSp>
        <p:nvGrpSpPr>
          <p:cNvPr id="3" name="Group 2">
            <a:extLst>
              <a:ext uri="{FF2B5EF4-FFF2-40B4-BE49-F238E27FC236}">
                <a16:creationId xmlns:a16="http://schemas.microsoft.com/office/drawing/2014/main" id="{E910134C-71A4-36FB-0480-5CD9477C96C7}"/>
              </a:ext>
            </a:extLst>
          </p:cNvPr>
          <p:cNvGrpSpPr/>
          <p:nvPr/>
        </p:nvGrpSpPr>
        <p:grpSpPr>
          <a:xfrm>
            <a:off x="7394394" y="5557140"/>
            <a:ext cx="844898" cy="777666"/>
            <a:chOff x="5338274" y="5472138"/>
            <a:chExt cx="844898" cy="777666"/>
          </a:xfrm>
        </p:grpSpPr>
        <p:sp>
          <p:nvSpPr>
            <p:cNvPr id="4" name="TextBox 3">
              <a:extLst>
                <a:ext uri="{FF2B5EF4-FFF2-40B4-BE49-F238E27FC236}">
                  <a16:creationId xmlns:a16="http://schemas.microsoft.com/office/drawing/2014/main" id="{651B8605-6DDC-DC12-6342-A0C1BDBE859E}"/>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5" name="Oval 4">
              <a:extLst>
                <a:ext uri="{FF2B5EF4-FFF2-40B4-BE49-F238E27FC236}">
                  <a16:creationId xmlns:a16="http://schemas.microsoft.com/office/drawing/2014/main" id="{2731AB33-2954-FBF4-03E2-FE1F17EEB187}"/>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a:extLst>
              <a:ext uri="{FF2B5EF4-FFF2-40B4-BE49-F238E27FC236}">
                <a16:creationId xmlns:a16="http://schemas.microsoft.com/office/drawing/2014/main" id="{CDE35DC8-530F-7401-3A80-30F777D6DB66}"/>
              </a:ext>
            </a:extLst>
          </p:cNvPr>
          <p:cNvSpPr txBox="1"/>
          <p:nvPr/>
        </p:nvSpPr>
        <p:spPr>
          <a:xfrm>
            <a:off x="3758545" y="3863182"/>
            <a:ext cx="4674909"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b="1" u="sng" dirty="0">
                <a:latin typeface="Aptos" panose="020B0004020202020204" pitchFamily="34" charset="0"/>
              </a:rPr>
              <a:t>Not</a:t>
            </a:r>
            <a:r>
              <a:rPr lang="en-US" sz="3800" dirty="0">
                <a:latin typeface="Aptos" panose="020B0004020202020204" pitchFamily="34" charset="0"/>
              </a:rPr>
              <a:t> water baptism</a:t>
            </a:r>
          </a:p>
          <a:p>
            <a:pPr algn="ctr"/>
            <a:r>
              <a:rPr lang="en-US" sz="3800" i="1" dirty="0" err="1">
                <a:latin typeface="Aptos" panose="020B0004020202020204" pitchFamily="34" charset="0"/>
              </a:rPr>
              <a:t>Baptizo</a:t>
            </a:r>
            <a:r>
              <a:rPr lang="en-US" sz="3800" dirty="0">
                <a:latin typeface="Aptos" panose="020B0004020202020204" pitchFamily="34" charset="0"/>
              </a:rPr>
              <a:t> - to put into</a:t>
            </a:r>
            <a:endParaRPr lang="en-US" sz="3800" i="1" dirty="0">
              <a:latin typeface="Aptos" panose="020B0004020202020204" pitchFamily="34" charset="0"/>
            </a:endParaRPr>
          </a:p>
        </p:txBody>
      </p:sp>
    </p:spTree>
    <p:extLst>
      <p:ext uri="{BB962C8B-B14F-4D97-AF65-F5344CB8AC3E}">
        <p14:creationId xmlns:p14="http://schemas.microsoft.com/office/powerpoint/2010/main" val="8674977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2" presetClass="entr" presetSubtype="8" fill="hold"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wipe(left)">
                                      <p:cBhvr>
                                        <p:cTn id="10" dur="5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wipe(left)">
                                      <p:cBhvr>
                                        <p:cTn id="15"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73F8FD-496D-23DB-EF56-F54E74777651}"/>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996E7BB-E752-EF51-9C08-0FD02B3495E8}"/>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AC4619B2-4264-33FA-8D60-049784756328}"/>
              </a:ext>
            </a:extLst>
          </p:cNvPr>
          <p:cNvSpPr>
            <a:spLocks noGrp="1"/>
          </p:cNvSpPr>
          <p:nvPr>
            <p:ph idx="1"/>
          </p:nvPr>
        </p:nvSpPr>
        <p:spPr>
          <a:xfrm>
            <a:off x="609600" y="1600201"/>
            <a:ext cx="10972800" cy="4525963"/>
          </a:xfrm>
        </p:spPr>
        <p:txBody>
          <a:bodyPr/>
          <a:lstStyle/>
          <a:p>
            <a:pPr marL="0" indent="0">
              <a:buNone/>
            </a:pPr>
            <a:r>
              <a:rPr lang="en-US" baseline="30000" dirty="0"/>
              <a:t>12</a:t>
            </a:r>
            <a:r>
              <a:rPr lang="en-US" dirty="0"/>
              <a:t>having been buried with Him in baptism, in which you were also raised up with Him through faith in the working of God, who raised Him from the dead. </a:t>
            </a:r>
          </a:p>
        </p:txBody>
      </p:sp>
      <p:sp>
        <p:nvSpPr>
          <p:cNvPr id="2" name="TextBox 1">
            <a:extLst>
              <a:ext uri="{FF2B5EF4-FFF2-40B4-BE49-F238E27FC236}">
                <a16:creationId xmlns:a16="http://schemas.microsoft.com/office/drawing/2014/main" id="{D13468CE-F42E-1370-B332-7A50D2AB9EC3}"/>
              </a:ext>
            </a:extLst>
          </p:cNvPr>
          <p:cNvSpPr txBox="1"/>
          <p:nvPr/>
        </p:nvSpPr>
        <p:spPr>
          <a:xfrm>
            <a:off x="8342722" y="6101783"/>
            <a:ext cx="3726630"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WALK IN TRUTH</a:t>
            </a:r>
          </a:p>
        </p:txBody>
      </p:sp>
      <p:grpSp>
        <p:nvGrpSpPr>
          <p:cNvPr id="3" name="Group 2">
            <a:extLst>
              <a:ext uri="{FF2B5EF4-FFF2-40B4-BE49-F238E27FC236}">
                <a16:creationId xmlns:a16="http://schemas.microsoft.com/office/drawing/2014/main" id="{123B399D-0B8C-86F9-BD11-01B451BCD327}"/>
              </a:ext>
            </a:extLst>
          </p:cNvPr>
          <p:cNvGrpSpPr/>
          <p:nvPr/>
        </p:nvGrpSpPr>
        <p:grpSpPr>
          <a:xfrm>
            <a:off x="7394394" y="5557140"/>
            <a:ext cx="844898" cy="777666"/>
            <a:chOff x="5338274" y="5472138"/>
            <a:chExt cx="844898" cy="777666"/>
          </a:xfrm>
        </p:grpSpPr>
        <p:sp>
          <p:nvSpPr>
            <p:cNvPr id="4" name="TextBox 3">
              <a:extLst>
                <a:ext uri="{FF2B5EF4-FFF2-40B4-BE49-F238E27FC236}">
                  <a16:creationId xmlns:a16="http://schemas.microsoft.com/office/drawing/2014/main" id="{81074017-63BD-4007-5331-330FDF1261AA}"/>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5" name="Oval 4">
              <a:extLst>
                <a:ext uri="{FF2B5EF4-FFF2-40B4-BE49-F238E27FC236}">
                  <a16:creationId xmlns:a16="http://schemas.microsoft.com/office/drawing/2014/main" id="{F2987076-6C3D-96B6-CD3F-35AAD8248DF3}"/>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a:extLst>
              <a:ext uri="{FF2B5EF4-FFF2-40B4-BE49-F238E27FC236}">
                <a16:creationId xmlns:a16="http://schemas.microsoft.com/office/drawing/2014/main" id="{68838678-04B6-EB51-A433-91F40BC93487}"/>
              </a:ext>
            </a:extLst>
          </p:cNvPr>
          <p:cNvSpPr txBox="1"/>
          <p:nvPr/>
        </p:nvSpPr>
        <p:spPr>
          <a:xfrm>
            <a:off x="3758545" y="3863182"/>
            <a:ext cx="4674909" cy="1846659"/>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b="1" u="sng" dirty="0">
                <a:latin typeface="Aptos" panose="020B0004020202020204" pitchFamily="34" charset="0"/>
              </a:rPr>
              <a:t>Spiritual baptism</a:t>
            </a:r>
          </a:p>
          <a:p>
            <a:pPr algn="ctr"/>
            <a:r>
              <a:rPr lang="en-US" sz="3800" dirty="0">
                <a:latin typeface="Aptos" panose="020B0004020202020204" pitchFamily="34" charset="0"/>
              </a:rPr>
              <a:t>What’s true of Jesus is true of you</a:t>
            </a:r>
          </a:p>
        </p:txBody>
      </p:sp>
    </p:spTree>
    <p:extLst>
      <p:ext uri="{BB962C8B-B14F-4D97-AF65-F5344CB8AC3E}">
        <p14:creationId xmlns:p14="http://schemas.microsoft.com/office/powerpoint/2010/main" val="101142270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2" presetClass="entr" presetSubtype="8" fill="hold"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wipe(left)">
                                      <p:cBhvr>
                                        <p:cTn id="10" dur="500"/>
                                        <p:tgtEl>
                                          <p:spTgt spid="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wipe(left)">
                                      <p:cBhvr>
                                        <p:cTn id="15"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5A80A7-B9AB-D7EC-12DE-E02E4E24367E}"/>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D8A903AE-D485-56A5-1B95-126FADAF9461}"/>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C1BB5E4B-E704-8649-B71D-EE815E905E22}"/>
              </a:ext>
            </a:extLst>
          </p:cNvPr>
          <p:cNvSpPr>
            <a:spLocks noGrp="1"/>
          </p:cNvSpPr>
          <p:nvPr>
            <p:ph idx="1"/>
          </p:nvPr>
        </p:nvSpPr>
        <p:spPr>
          <a:xfrm>
            <a:off x="609600" y="1600201"/>
            <a:ext cx="10972800" cy="4525963"/>
          </a:xfrm>
        </p:spPr>
        <p:txBody>
          <a:bodyPr/>
          <a:lstStyle/>
          <a:p>
            <a:pPr marL="0" indent="0">
              <a:buNone/>
            </a:pPr>
            <a:r>
              <a:rPr lang="en-US" baseline="30000" dirty="0"/>
              <a:t>13</a:t>
            </a:r>
            <a:r>
              <a:rPr lang="en-US" dirty="0"/>
              <a:t>When you were dead in your transgressions and the uncircumcision of your flesh, He made you alive together with Him, having forgiven us all our transgressions, </a:t>
            </a:r>
          </a:p>
          <a:p>
            <a:pPr marL="0" indent="0">
              <a:buNone/>
            </a:pPr>
            <a:r>
              <a:rPr lang="en-US" baseline="30000" dirty="0"/>
              <a:t>14</a:t>
            </a:r>
            <a:r>
              <a:rPr lang="en-US" dirty="0"/>
              <a:t>having cancelled out the certificate of debt consisting of decrees against us, which was hostile to us; and He has taken out of the way, having nailed it to the cross. </a:t>
            </a:r>
          </a:p>
        </p:txBody>
      </p:sp>
      <p:sp>
        <p:nvSpPr>
          <p:cNvPr id="2" name="TextBox 1">
            <a:extLst>
              <a:ext uri="{FF2B5EF4-FFF2-40B4-BE49-F238E27FC236}">
                <a16:creationId xmlns:a16="http://schemas.microsoft.com/office/drawing/2014/main" id="{9632122B-3DBD-DE1F-A79D-C1976B649ED8}"/>
              </a:ext>
            </a:extLst>
          </p:cNvPr>
          <p:cNvSpPr txBox="1"/>
          <p:nvPr/>
        </p:nvSpPr>
        <p:spPr>
          <a:xfrm>
            <a:off x="8342722" y="6101783"/>
            <a:ext cx="3726630"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WALK IN TRUTH</a:t>
            </a:r>
          </a:p>
        </p:txBody>
      </p:sp>
      <p:grpSp>
        <p:nvGrpSpPr>
          <p:cNvPr id="3" name="Group 2">
            <a:extLst>
              <a:ext uri="{FF2B5EF4-FFF2-40B4-BE49-F238E27FC236}">
                <a16:creationId xmlns:a16="http://schemas.microsoft.com/office/drawing/2014/main" id="{70EF563D-8FC2-39FE-2FB1-D11AC2C5D94B}"/>
              </a:ext>
            </a:extLst>
          </p:cNvPr>
          <p:cNvGrpSpPr/>
          <p:nvPr/>
        </p:nvGrpSpPr>
        <p:grpSpPr>
          <a:xfrm>
            <a:off x="7394394" y="5557140"/>
            <a:ext cx="844898" cy="777666"/>
            <a:chOff x="5338274" y="5472138"/>
            <a:chExt cx="844898" cy="777666"/>
          </a:xfrm>
        </p:grpSpPr>
        <p:sp>
          <p:nvSpPr>
            <p:cNvPr id="4" name="TextBox 3">
              <a:extLst>
                <a:ext uri="{FF2B5EF4-FFF2-40B4-BE49-F238E27FC236}">
                  <a16:creationId xmlns:a16="http://schemas.microsoft.com/office/drawing/2014/main" id="{C7A9219F-687E-D7C3-20F4-4DA1A2180D75}"/>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5" name="Oval 4">
              <a:extLst>
                <a:ext uri="{FF2B5EF4-FFF2-40B4-BE49-F238E27FC236}">
                  <a16:creationId xmlns:a16="http://schemas.microsoft.com/office/drawing/2014/main" id="{4364872F-9CBF-46B6-5AE9-BAED806FBE91}"/>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694069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wipe(left)">
                                      <p:cBhvr>
                                        <p:cTn id="7"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A36471-C1D6-0658-EE7B-4F24E980DF7C}"/>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BC9E3B35-62ED-0BB8-906C-1A68FC192FD9}"/>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6419BCB9-0506-A009-B47F-936C25402DAE}"/>
              </a:ext>
            </a:extLst>
          </p:cNvPr>
          <p:cNvSpPr>
            <a:spLocks noGrp="1"/>
          </p:cNvSpPr>
          <p:nvPr>
            <p:ph idx="1"/>
          </p:nvPr>
        </p:nvSpPr>
        <p:spPr>
          <a:xfrm>
            <a:off x="609600" y="1600201"/>
            <a:ext cx="10972800" cy="4525963"/>
          </a:xfrm>
        </p:spPr>
        <p:txBody>
          <a:bodyPr/>
          <a:lstStyle/>
          <a:p>
            <a:pPr marL="0" indent="0">
              <a:buNone/>
            </a:pPr>
            <a:r>
              <a:rPr lang="en-US" baseline="30000" dirty="0"/>
              <a:t>13</a:t>
            </a:r>
            <a:r>
              <a:rPr lang="en-US" dirty="0"/>
              <a:t>When you were dead in your transgressions and the uncircumcision of your flesh, He made you alive together with Him, having forgiven us all our transgressions, </a:t>
            </a:r>
          </a:p>
          <a:p>
            <a:pPr marL="0" indent="0">
              <a:buNone/>
            </a:pPr>
            <a:r>
              <a:rPr lang="en-US" baseline="30000" dirty="0"/>
              <a:t>14</a:t>
            </a:r>
            <a:r>
              <a:rPr lang="en-US" dirty="0"/>
              <a:t>having cancelled out the certificate of debt consisting of decrees against us, which was hostile to us; and He has taken out of the way, having nailed it to the cross. </a:t>
            </a:r>
          </a:p>
        </p:txBody>
      </p:sp>
      <p:sp>
        <p:nvSpPr>
          <p:cNvPr id="2" name="TextBox 1">
            <a:extLst>
              <a:ext uri="{FF2B5EF4-FFF2-40B4-BE49-F238E27FC236}">
                <a16:creationId xmlns:a16="http://schemas.microsoft.com/office/drawing/2014/main" id="{A4F39D80-B1AF-BB33-428E-96E636D4CCD4}"/>
              </a:ext>
            </a:extLst>
          </p:cNvPr>
          <p:cNvSpPr txBox="1"/>
          <p:nvPr/>
        </p:nvSpPr>
        <p:spPr>
          <a:xfrm>
            <a:off x="8342722" y="6101783"/>
            <a:ext cx="3726630"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WALK IN TRUTH</a:t>
            </a:r>
          </a:p>
        </p:txBody>
      </p:sp>
      <p:grpSp>
        <p:nvGrpSpPr>
          <p:cNvPr id="3" name="Group 2">
            <a:extLst>
              <a:ext uri="{FF2B5EF4-FFF2-40B4-BE49-F238E27FC236}">
                <a16:creationId xmlns:a16="http://schemas.microsoft.com/office/drawing/2014/main" id="{A91916CE-A365-5740-1237-79C2073F7ED6}"/>
              </a:ext>
            </a:extLst>
          </p:cNvPr>
          <p:cNvGrpSpPr/>
          <p:nvPr/>
        </p:nvGrpSpPr>
        <p:grpSpPr>
          <a:xfrm>
            <a:off x="7394394" y="5557140"/>
            <a:ext cx="844898" cy="777666"/>
            <a:chOff x="5338274" y="5472138"/>
            <a:chExt cx="844898" cy="777666"/>
          </a:xfrm>
        </p:grpSpPr>
        <p:sp>
          <p:nvSpPr>
            <p:cNvPr id="4" name="TextBox 3">
              <a:extLst>
                <a:ext uri="{FF2B5EF4-FFF2-40B4-BE49-F238E27FC236}">
                  <a16:creationId xmlns:a16="http://schemas.microsoft.com/office/drawing/2014/main" id="{BA14301D-9D8F-2000-BE5F-6692456490A9}"/>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#3</a:t>
              </a:r>
            </a:p>
          </p:txBody>
        </p:sp>
        <p:sp>
          <p:nvSpPr>
            <p:cNvPr id="5" name="Oval 4">
              <a:extLst>
                <a:ext uri="{FF2B5EF4-FFF2-40B4-BE49-F238E27FC236}">
                  <a16:creationId xmlns:a16="http://schemas.microsoft.com/office/drawing/2014/main" id="{201A0E6D-3DC8-E9A9-BEAC-A9AFFD902DC0}"/>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a:extLst>
              <a:ext uri="{FF2B5EF4-FFF2-40B4-BE49-F238E27FC236}">
                <a16:creationId xmlns:a16="http://schemas.microsoft.com/office/drawing/2014/main" id="{EBB64709-13D7-F10B-6DB9-4B638C9B1DE8}"/>
              </a:ext>
            </a:extLst>
          </p:cNvPr>
          <p:cNvSpPr txBox="1"/>
          <p:nvPr/>
        </p:nvSpPr>
        <p:spPr>
          <a:xfrm>
            <a:off x="3758545" y="338317"/>
            <a:ext cx="4674909"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Do you relate with God this way?</a:t>
            </a:r>
          </a:p>
        </p:txBody>
      </p:sp>
    </p:spTree>
    <p:extLst>
      <p:ext uri="{BB962C8B-B14F-4D97-AF65-F5344CB8AC3E}">
        <p14:creationId xmlns:p14="http://schemas.microsoft.com/office/powerpoint/2010/main" val="1153777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22" presetClass="entr" presetSubtype="8" fill="hold"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wipe(left)">
                                      <p:cBhvr>
                                        <p:cTn id="10"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251EDF-6EC9-9D1A-4682-537C78D05A78}"/>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DF2038D1-EA53-9610-6A30-DFB4AB2DEBD3}"/>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82530A2A-DF07-B543-5914-58E7E3AE8941}"/>
              </a:ext>
            </a:extLst>
          </p:cNvPr>
          <p:cNvSpPr txBox="1"/>
          <p:nvPr/>
        </p:nvSpPr>
        <p:spPr>
          <a:xfrm>
            <a:off x="1317170" y="268056"/>
            <a:ext cx="7001882" cy="4185761"/>
          </a:xfrm>
          <a:prstGeom prst="rect">
            <a:avLst/>
          </a:prstGeom>
          <a:noFill/>
          <a:ln w="25400">
            <a:noFill/>
          </a:ln>
        </p:spPr>
        <p:txBody>
          <a:bodyPr wrap="square" rtlCol="0">
            <a:spAutoFit/>
          </a:bodyPr>
          <a:lstStyle/>
          <a:p>
            <a:r>
              <a:rPr lang="en-US" sz="3800" dirty="0">
                <a:latin typeface="Perpetua" panose="02020502060401020303" pitchFamily="18" charset="0"/>
              </a:rPr>
              <a:t>I was once staying in a place in China with some twenty other brothers. </a:t>
            </a:r>
          </a:p>
          <a:p>
            <a:endParaRPr lang="en-US" sz="3800" dirty="0">
              <a:latin typeface="Perpetua" panose="02020502060401020303" pitchFamily="18" charset="0"/>
            </a:endParaRPr>
          </a:p>
          <a:p>
            <a:r>
              <a:rPr lang="en-US" sz="3800" dirty="0">
                <a:latin typeface="Perpetua" panose="02020502060401020303" pitchFamily="18" charset="0"/>
              </a:rPr>
              <a:t>There was inadequate provision for bathing in the home where we stayed, so we went for a daily plunge in the river.</a:t>
            </a:r>
          </a:p>
        </p:txBody>
      </p:sp>
      <p:sp>
        <p:nvSpPr>
          <p:cNvPr id="3" name="TextBox 2">
            <a:extLst>
              <a:ext uri="{FF2B5EF4-FFF2-40B4-BE49-F238E27FC236}">
                <a16:creationId xmlns:a16="http://schemas.microsoft.com/office/drawing/2014/main" id="{09415E65-4CCD-EC2C-D10A-CACB5C855AF7}"/>
              </a:ext>
            </a:extLst>
          </p:cNvPr>
          <p:cNvSpPr txBox="1"/>
          <p:nvPr/>
        </p:nvSpPr>
        <p:spPr>
          <a:xfrm>
            <a:off x="9428228" y="3429000"/>
            <a:ext cx="2763772" cy="1815882"/>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dirty="0">
                <a:latin typeface="Perpetua" panose="02020502060401020303" pitchFamily="18" charset="0"/>
              </a:rPr>
              <a:t>Christian Author</a:t>
            </a:r>
          </a:p>
          <a:p>
            <a:r>
              <a:rPr lang="en-US" sz="2800" i="1" dirty="0">
                <a:latin typeface="Perpetua" panose="02020502060401020303" pitchFamily="18" charset="0"/>
              </a:rPr>
              <a:t>The Normal Christian Life</a:t>
            </a:r>
            <a:r>
              <a:rPr lang="en-US" sz="2800" dirty="0">
                <a:latin typeface="Perpetua" panose="02020502060401020303" pitchFamily="18" charset="0"/>
              </a:rPr>
              <a:t>, 167-168</a:t>
            </a:r>
            <a:endParaRPr lang="en-US" sz="2800" i="1" dirty="0">
              <a:latin typeface="Perpetua" panose="02020502060401020303" pitchFamily="18" charset="0"/>
            </a:endParaRPr>
          </a:p>
        </p:txBody>
      </p:sp>
    </p:spTree>
    <p:extLst>
      <p:ext uri="{BB962C8B-B14F-4D97-AF65-F5344CB8AC3E}">
        <p14:creationId xmlns:p14="http://schemas.microsoft.com/office/powerpoint/2010/main" val="234567291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A97B88-FD37-B489-3A78-129732FB49CF}"/>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5C51694D-A6E0-935C-03CF-F13F64EEA085}"/>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F52C8720-57D8-D5BD-5C19-DF7A695004F8}"/>
              </a:ext>
            </a:extLst>
          </p:cNvPr>
          <p:cNvSpPr txBox="1"/>
          <p:nvPr/>
        </p:nvSpPr>
        <p:spPr>
          <a:xfrm>
            <a:off x="1317170" y="268056"/>
            <a:ext cx="7001882" cy="4770537"/>
          </a:xfrm>
          <a:prstGeom prst="rect">
            <a:avLst/>
          </a:prstGeom>
          <a:noFill/>
          <a:ln w="25400">
            <a:noFill/>
          </a:ln>
        </p:spPr>
        <p:txBody>
          <a:bodyPr wrap="square" rtlCol="0">
            <a:spAutoFit/>
          </a:bodyPr>
          <a:lstStyle/>
          <a:p>
            <a:r>
              <a:rPr lang="en-US" sz="3800" dirty="0">
                <a:effectLst/>
                <a:latin typeface="Perpetua" panose="02020502060401020303" pitchFamily="18" charset="0"/>
                <a:ea typeface="Aptos" panose="020B0004020202020204" pitchFamily="34" charset="0"/>
                <a:cs typeface="Times New Roman" panose="02020603050405020304" pitchFamily="18" charset="0"/>
              </a:rPr>
              <a:t>On one occasion a brother had cramp in one leg, and I suddenly saw he was sinking fast, so I motioned to another brother, who was an expert swimmer, to hasten to his rescue. </a:t>
            </a:r>
          </a:p>
          <a:p>
            <a:endParaRPr lang="en-US" sz="3800" dirty="0">
              <a:latin typeface="Perpetua" panose="02020502060401020303" pitchFamily="18" charset="0"/>
              <a:ea typeface="Aptos" panose="020B0004020202020204" pitchFamily="34" charset="0"/>
              <a:cs typeface="Times New Roman" panose="02020603050405020304" pitchFamily="18" charset="0"/>
            </a:endParaRPr>
          </a:p>
          <a:p>
            <a:r>
              <a:rPr lang="en-US" sz="3800" dirty="0">
                <a:effectLst/>
                <a:latin typeface="Perpetua" panose="02020502060401020303" pitchFamily="18" charset="0"/>
                <a:ea typeface="Aptos" panose="020B0004020202020204" pitchFamily="34" charset="0"/>
                <a:cs typeface="Times New Roman" panose="02020603050405020304" pitchFamily="18" charset="0"/>
              </a:rPr>
              <a:t>But to my astonishment he made no move.</a:t>
            </a:r>
            <a:endParaRPr lang="en-US" sz="3800" dirty="0">
              <a:latin typeface="Perpetua" panose="02020502060401020303" pitchFamily="18" charset="0"/>
            </a:endParaRPr>
          </a:p>
        </p:txBody>
      </p:sp>
      <p:sp>
        <p:nvSpPr>
          <p:cNvPr id="3" name="TextBox 2">
            <a:extLst>
              <a:ext uri="{FF2B5EF4-FFF2-40B4-BE49-F238E27FC236}">
                <a16:creationId xmlns:a16="http://schemas.microsoft.com/office/drawing/2014/main" id="{A35B2572-D3C1-0525-DA4E-692358A47696}"/>
              </a:ext>
            </a:extLst>
          </p:cNvPr>
          <p:cNvSpPr txBox="1"/>
          <p:nvPr/>
        </p:nvSpPr>
        <p:spPr>
          <a:xfrm>
            <a:off x="9428228" y="3429000"/>
            <a:ext cx="2763772" cy="1815882"/>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dirty="0">
                <a:latin typeface="Perpetua" panose="02020502060401020303" pitchFamily="18" charset="0"/>
              </a:rPr>
              <a:t>Christian Author</a:t>
            </a:r>
          </a:p>
          <a:p>
            <a:r>
              <a:rPr lang="en-US" sz="2800" i="1" dirty="0">
                <a:latin typeface="Perpetua" panose="02020502060401020303" pitchFamily="18" charset="0"/>
              </a:rPr>
              <a:t>The Normal Christian Life</a:t>
            </a:r>
            <a:r>
              <a:rPr lang="en-US" sz="2800" dirty="0">
                <a:latin typeface="Perpetua" panose="02020502060401020303" pitchFamily="18" charset="0"/>
              </a:rPr>
              <a:t>, 167-168</a:t>
            </a:r>
            <a:endParaRPr lang="en-US" sz="2800" i="1" dirty="0">
              <a:latin typeface="Perpetua" panose="02020502060401020303" pitchFamily="18" charset="0"/>
            </a:endParaRPr>
          </a:p>
        </p:txBody>
      </p:sp>
    </p:spTree>
    <p:extLst>
      <p:ext uri="{BB962C8B-B14F-4D97-AF65-F5344CB8AC3E}">
        <p14:creationId xmlns:p14="http://schemas.microsoft.com/office/powerpoint/2010/main" val="522279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49BE5A-4EAA-556E-1CE6-EF5ADE725968}"/>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B957F88F-60C8-5B2E-9A98-04AAF5BDA07D}"/>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12702521-F806-A5CF-15BA-227FABC21176}"/>
              </a:ext>
            </a:extLst>
          </p:cNvPr>
          <p:cNvSpPr txBox="1"/>
          <p:nvPr/>
        </p:nvSpPr>
        <p:spPr>
          <a:xfrm>
            <a:off x="1317170" y="268056"/>
            <a:ext cx="7001882" cy="4770537"/>
          </a:xfrm>
          <a:prstGeom prst="rect">
            <a:avLst/>
          </a:prstGeom>
          <a:noFill/>
          <a:ln w="25400">
            <a:noFill/>
          </a:ln>
        </p:spPr>
        <p:txBody>
          <a:bodyPr wrap="square" rtlCol="0">
            <a:spAutoFit/>
          </a:bodyPr>
          <a:lstStyle/>
          <a:p>
            <a:r>
              <a:rPr lang="en-US" sz="3800" dirty="0">
                <a:effectLst/>
                <a:latin typeface="Perpetua" panose="02020502060401020303" pitchFamily="18" charset="0"/>
                <a:ea typeface="Aptos" panose="020B0004020202020204" pitchFamily="34" charset="0"/>
                <a:cs typeface="Times New Roman" panose="02020603050405020304" pitchFamily="18" charset="0"/>
              </a:rPr>
              <a:t>So I grew desperate and called out: ‘Don’t you see the man is drowning?’ and the other brothers, about as agitated as I was, shouted vigorously too. </a:t>
            </a:r>
          </a:p>
          <a:p>
            <a:endParaRPr lang="en-US" sz="3800" dirty="0">
              <a:latin typeface="Perpetua" panose="02020502060401020303" pitchFamily="18" charset="0"/>
              <a:ea typeface="Aptos" panose="020B0004020202020204" pitchFamily="34" charset="0"/>
              <a:cs typeface="Times New Roman" panose="02020603050405020304" pitchFamily="18" charset="0"/>
            </a:endParaRPr>
          </a:p>
          <a:p>
            <a:r>
              <a:rPr lang="en-US" sz="3800" dirty="0">
                <a:effectLst/>
                <a:latin typeface="Perpetua" panose="02020502060401020303" pitchFamily="18" charset="0"/>
                <a:ea typeface="Aptos" panose="020B0004020202020204" pitchFamily="34" charset="0"/>
                <a:cs typeface="Times New Roman" panose="02020603050405020304" pitchFamily="18" charset="0"/>
              </a:rPr>
              <a:t>But our good swimmer still did not move. </a:t>
            </a:r>
            <a:endParaRPr lang="en-US" sz="3800" dirty="0">
              <a:latin typeface="Perpetua" panose="02020502060401020303" pitchFamily="18" charset="0"/>
            </a:endParaRPr>
          </a:p>
        </p:txBody>
      </p:sp>
      <p:sp>
        <p:nvSpPr>
          <p:cNvPr id="3" name="TextBox 2">
            <a:extLst>
              <a:ext uri="{FF2B5EF4-FFF2-40B4-BE49-F238E27FC236}">
                <a16:creationId xmlns:a16="http://schemas.microsoft.com/office/drawing/2014/main" id="{E04CB65C-B500-DAB8-75CC-AA00E21D2BE7}"/>
              </a:ext>
            </a:extLst>
          </p:cNvPr>
          <p:cNvSpPr txBox="1"/>
          <p:nvPr/>
        </p:nvSpPr>
        <p:spPr>
          <a:xfrm>
            <a:off x="9428228" y="3429000"/>
            <a:ext cx="2763772" cy="1815882"/>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dirty="0">
                <a:latin typeface="Perpetua" panose="02020502060401020303" pitchFamily="18" charset="0"/>
              </a:rPr>
              <a:t>Christian Author</a:t>
            </a:r>
          </a:p>
          <a:p>
            <a:r>
              <a:rPr lang="en-US" sz="2800" i="1" dirty="0">
                <a:latin typeface="Perpetua" panose="02020502060401020303" pitchFamily="18" charset="0"/>
              </a:rPr>
              <a:t>The Normal Christian Life</a:t>
            </a:r>
            <a:r>
              <a:rPr lang="en-US" sz="2800" dirty="0">
                <a:latin typeface="Perpetua" panose="02020502060401020303" pitchFamily="18" charset="0"/>
              </a:rPr>
              <a:t>, 167-168</a:t>
            </a:r>
            <a:endParaRPr lang="en-US" sz="2800" i="1" dirty="0">
              <a:latin typeface="Perpetua" panose="02020502060401020303" pitchFamily="18" charset="0"/>
            </a:endParaRPr>
          </a:p>
        </p:txBody>
      </p:sp>
    </p:spTree>
    <p:extLst>
      <p:ext uri="{BB962C8B-B14F-4D97-AF65-F5344CB8AC3E}">
        <p14:creationId xmlns:p14="http://schemas.microsoft.com/office/powerpoint/2010/main" val="384027030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E9175D-B76C-FD8B-89BC-19780DA103C0}"/>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8E22F0EA-541D-7861-1FE6-C7EC3BA2540B}"/>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3EA3C357-C425-453C-A6B7-6A1BEBED7912}"/>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baseline="30000" dirty="0">
                <a:solidFill>
                  <a:schemeClr val="tx1">
                    <a:lumMod val="50000"/>
                  </a:schemeClr>
                </a:solidFill>
                <a:ea typeface="Aptos" panose="020B0004020202020204" pitchFamily="34" charset="0"/>
                <a:cs typeface="Times New Roman" panose="02020603050405020304" pitchFamily="18" charset="0"/>
              </a:rPr>
              <a:t>4</a:t>
            </a:r>
            <a:r>
              <a:rPr lang="en-US" dirty="0">
                <a:solidFill>
                  <a:schemeClr val="tx1">
                    <a:lumMod val="50000"/>
                  </a:schemeClr>
                </a:solidFill>
                <a:ea typeface="Aptos" panose="020B0004020202020204" pitchFamily="34" charset="0"/>
                <a:cs typeface="Times New Roman" panose="02020603050405020304" pitchFamily="18" charset="0"/>
              </a:rPr>
              <a:t>I say this so that no one will delude you with</a:t>
            </a:r>
            <a:r>
              <a:rPr lang="en-US" dirty="0">
                <a:ea typeface="Aptos" panose="020B0004020202020204" pitchFamily="34" charset="0"/>
                <a:cs typeface="Times New Roman" panose="02020603050405020304" pitchFamily="18" charset="0"/>
              </a:rPr>
              <a:t> persuasive argument.</a:t>
            </a:r>
            <a:endParaRPr lang="en-US" kern="100" baseline="300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74498513"/>
      </p:ext>
    </p:extLst>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50ADC4-FF45-571B-C008-E4F634C3503C}"/>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A1160045-44F2-5246-D122-DCDA5F8B9ED8}"/>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C2006AE9-40DF-E96E-9359-EFF7E0831163}"/>
              </a:ext>
            </a:extLst>
          </p:cNvPr>
          <p:cNvSpPr txBox="1"/>
          <p:nvPr/>
        </p:nvSpPr>
        <p:spPr>
          <a:xfrm>
            <a:off x="1317170" y="268056"/>
            <a:ext cx="7001882" cy="4185761"/>
          </a:xfrm>
          <a:prstGeom prst="rect">
            <a:avLst/>
          </a:prstGeom>
          <a:noFill/>
          <a:ln w="25400">
            <a:noFill/>
          </a:ln>
        </p:spPr>
        <p:txBody>
          <a:bodyPr wrap="square" rtlCol="0">
            <a:spAutoFit/>
          </a:bodyPr>
          <a:lstStyle/>
          <a:p>
            <a:r>
              <a:rPr lang="en-US" sz="3800" dirty="0">
                <a:effectLst/>
                <a:latin typeface="Perpetua" panose="02020502060401020303" pitchFamily="18" charset="0"/>
                <a:ea typeface="Aptos" panose="020B0004020202020204" pitchFamily="34" charset="0"/>
                <a:cs typeface="Times New Roman" panose="02020603050405020304" pitchFamily="18" charset="0"/>
              </a:rPr>
              <a:t>Calm and collected, he remained just where he was, apparently postponing the unwelcome task.</a:t>
            </a:r>
          </a:p>
          <a:p>
            <a:endParaRPr lang="en-US" sz="3800" dirty="0">
              <a:latin typeface="Perpetua" panose="02020502060401020303" pitchFamily="18" charset="0"/>
              <a:cs typeface="Times New Roman" panose="02020603050405020304" pitchFamily="18" charset="0"/>
            </a:endParaRPr>
          </a:p>
          <a:p>
            <a:r>
              <a:rPr lang="en-US" sz="3800" dirty="0">
                <a:effectLst/>
                <a:latin typeface="Perpetua" panose="02020502060401020303" pitchFamily="18" charset="0"/>
                <a:ea typeface="Aptos" panose="020B0004020202020204" pitchFamily="34" charset="0"/>
                <a:cs typeface="Times New Roman" panose="02020603050405020304" pitchFamily="18" charset="0"/>
              </a:rPr>
              <a:t>Meantime the voice of the poor drowning brother grew fainter and his efforts feebler.</a:t>
            </a:r>
            <a:endParaRPr lang="en-US" sz="3800" dirty="0">
              <a:latin typeface="Perpetua" panose="02020502060401020303" pitchFamily="18" charset="0"/>
            </a:endParaRPr>
          </a:p>
        </p:txBody>
      </p:sp>
      <p:sp>
        <p:nvSpPr>
          <p:cNvPr id="3" name="TextBox 2">
            <a:extLst>
              <a:ext uri="{FF2B5EF4-FFF2-40B4-BE49-F238E27FC236}">
                <a16:creationId xmlns:a16="http://schemas.microsoft.com/office/drawing/2014/main" id="{50BAA8FF-E494-2E7E-31B0-D0D80D86A7F0}"/>
              </a:ext>
            </a:extLst>
          </p:cNvPr>
          <p:cNvSpPr txBox="1"/>
          <p:nvPr/>
        </p:nvSpPr>
        <p:spPr>
          <a:xfrm>
            <a:off x="9428228" y="3429000"/>
            <a:ext cx="2763772" cy="1815882"/>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dirty="0">
                <a:latin typeface="Perpetua" panose="02020502060401020303" pitchFamily="18" charset="0"/>
              </a:rPr>
              <a:t>Christian Author</a:t>
            </a:r>
          </a:p>
          <a:p>
            <a:r>
              <a:rPr lang="en-US" sz="2800" i="1" dirty="0">
                <a:latin typeface="Perpetua" panose="02020502060401020303" pitchFamily="18" charset="0"/>
              </a:rPr>
              <a:t>The Normal Christian Life</a:t>
            </a:r>
            <a:r>
              <a:rPr lang="en-US" sz="2800" dirty="0">
                <a:latin typeface="Perpetua" panose="02020502060401020303" pitchFamily="18" charset="0"/>
              </a:rPr>
              <a:t>, 167-168</a:t>
            </a:r>
            <a:endParaRPr lang="en-US" sz="2800" i="1" dirty="0">
              <a:latin typeface="Perpetua" panose="02020502060401020303" pitchFamily="18" charset="0"/>
            </a:endParaRPr>
          </a:p>
        </p:txBody>
      </p:sp>
    </p:spTree>
    <p:extLst>
      <p:ext uri="{BB962C8B-B14F-4D97-AF65-F5344CB8AC3E}">
        <p14:creationId xmlns:p14="http://schemas.microsoft.com/office/powerpoint/2010/main" val="300142979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FB9B35-7D6A-81A6-6C85-190199EA80AA}"/>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C033CB9D-7DBB-73D6-78E1-03CE14926FEF}"/>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4A3DE072-7934-3821-768F-73C58DA59394}"/>
              </a:ext>
            </a:extLst>
          </p:cNvPr>
          <p:cNvSpPr txBox="1"/>
          <p:nvPr/>
        </p:nvSpPr>
        <p:spPr>
          <a:xfrm>
            <a:off x="1317170" y="268056"/>
            <a:ext cx="7001882" cy="5355312"/>
          </a:xfrm>
          <a:prstGeom prst="rect">
            <a:avLst/>
          </a:prstGeom>
          <a:noFill/>
          <a:ln w="25400">
            <a:noFill/>
          </a:ln>
        </p:spPr>
        <p:txBody>
          <a:bodyPr wrap="square" rtlCol="0">
            <a:spAutoFit/>
          </a:bodyPr>
          <a:lstStyle/>
          <a:p>
            <a:r>
              <a:rPr lang="en-US" sz="3800" dirty="0">
                <a:effectLst/>
                <a:latin typeface="Perpetua" panose="02020502060401020303" pitchFamily="18" charset="0"/>
                <a:ea typeface="Aptos" panose="020B0004020202020204" pitchFamily="34" charset="0"/>
                <a:cs typeface="Times New Roman" panose="02020603050405020304" pitchFamily="18" charset="0"/>
              </a:rPr>
              <a:t>In my heart I said: ‘I hate that man! Think of his letting a brother drown before his very eyes and not going to the rescue!’ </a:t>
            </a:r>
            <a:endParaRPr lang="en-US" sz="3800" dirty="0">
              <a:latin typeface="Perpetua" panose="02020502060401020303" pitchFamily="18" charset="0"/>
              <a:ea typeface="Aptos" panose="020B0004020202020204" pitchFamily="34" charset="0"/>
              <a:cs typeface="Times New Roman" panose="02020603050405020304" pitchFamily="18" charset="0"/>
            </a:endParaRPr>
          </a:p>
          <a:p>
            <a:endParaRPr lang="en-US" sz="3800" dirty="0">
              <a:effectLst/>
              <a:latin typeface="Perpetua" panose="02020502060401020303" pitchFamily="18" charset="0"/>
              <a:ea typeface="Aptos" panose="020B0004020202020204" pitchFamily="34" charset="0"/>
              <a:cs typeface="Times New Roman" panose="02020603050405020304" pitchFamily="18" charset="0"/>
            </a:endParaRPr>
          </a:p>
          <a:p>
            <a:r>
              <a:rPr lang="en-US" sz="3800" dirty="0">
                <a:effectLst/>
                <a:latin typeface="Perpetua" panose="02020502060401020303" pitchFamily="18" charset="0"/>
                <a:ea typeface="Aptos" panose="020B0004020202020204" pitchFamily="34" charset="0"/>
                <a:cs typeface="Times New Roman" panose="02020603050405020304" pitchFamily="18" charset="0"/>
              </a:rPr>
              <a:t>But when the man was actually sinking, with a few swift strokes the swimmer was at his side, and both were safely ashore. </a:t>
            </a:r>
            <a:endParaRPr lang="en-US" sz="3800" dirty="0">
              <a:latin typeface="Perpetua" panose="02020502060401020303" pitchFamily="18" charset="0"/>
            </a:endParaRPr>
          </a:p>
        </p:txBody>
      </p:sp>
      <p:sp>
        <p:nvSpPr>
          <p:cNvPr id="3" name="TextBox 2">
            <a:extLst>
              <a:ext uri="{FF2B5EF4-FFF2-40B4-BE49-F238E27FC236}">
                <a16:creationId xmlns:a16="http://schemas.microsoft.com/office/drawing/2014/main" id="{92D0CCA6-2293-A28E-EFC4-4C9662E7F900}"/>
              </a:ext>
            </a:extLst>
          </p:cNvPr>
          <p:cNvSpPr txBox="1"/>
          <p:nvPr/>
        </p:nvSpPr>
        <p:spPr>
          <a:xfrm>
            <a:off x="9428228" y="3429000"/>
            <a:ext cx="2763772" cy="1815882"/>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dirty="0">
                <a:latin typeface="Perpetua" panose="02020502060401020303" pitchFamily="18" charset="0"/>
              </a:rPr>
              <a:t>Christian Author</a:t>
            </a:r>
          </a:p>
          <a:p>
            <a:r>
              <a:rPr lang="en-US" sz="2800" i="1" dirty="0">
                <a:latin typeface="Perpetua" panose="02020502060401020303" pitchFamily="18" charset="0"/>
              </a:rPr>
              <a:t>The Normal Christian Life</a:t>
            </a:r>
            <a:r>
              <a:rPr lang="en-US" sz="2800" dirty="0">
                <a:latin typeface="Perpetua" panose="02020502060401020303" pitchFamily="18" charset="0"/>
              </a:rPr>
              <a:t>, 167-168</a:t>
            </a:r>
            <a:endParaRPr lang="en-US" sz="2800" i="1" dirty="0">
              <a:latin typeface="Perpetua" panose="02020502060401020303" pitchFamily="18" charset="0"/>
            </a:endParaRPr>
          </a:p>
        </p:txBody>
      </p:sp>
    </p:spTree>
    <p:extLst>
      <p:ext uri="{BB962C8B-B14F-4D97-AF65-F5344CB8AC3E}">
        <p14:creationId xmlns:p14="http://schemas.microsoft.com/office/powerpoint/2010/main" val="31633286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396E0D-B060-AFF2-25A0-2C644B527DF9}"/>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45ED7BFB-A83F-9463-80EB-93DD9AD11FB7}"/>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C475164E-5FE2-67E6-B1FB-4C88FC281455}"/>
              </a:ext>
            </a:extLst>
          </p:cNvPr>
          <p:cNvSpPr txBox="1"/>
          <p:nvPr/>
        </p:nvSpPr>
        <p:spPr>
          <a:xfrm>
            <a:off x="1317170" y="268056"/>
            <a:ext cx="7001882" cy="5355312"/>
          </a:xfrm>
          <a:prstGeom prst="rect">
            <a:avLst/>
          </a:prstGeom>
          <a:noFill/>
          <a:ln w="25400">
            <a:noFill/>
          </a:ln>
        </p:spPr>
        <p:txBody>
          <a:bodyPr wrap="square" rtlCol="0">
            <a:spAutoFit/>
          </a:bodyPr>
          <a:lstStyle/>
          <a:p>
            <a:r>
              <a:rPr lang="en-US" sz="3800" dirty="0">
                <a:effectLst/>
                <a:latin typeface="Perpetua" panose="02020502060401020303" pitchFamily="18" charset="0"/>
                <a:ea typeface="Aptos" panose="020B0004020202020204" pitchFamily="34" charset="0"/>
                <a:cs typeface="Times New Roman" panose="02020603050405020304" pitchFamily="18" charset="0"/>
              </a:rPr>
              <a:t>When I got an opportunity I aired my views. ‘I have never seen any Christian who loved his life quite as much as you do’, I said. </a:t>
            </a:r>
          </a:p>
          <a:p>
            <a:endParaRPr lang="en-US" sz="3800" dirty="0">
              <a:latin typeface="Perpetua" panose="02020502060401020303" pitchFamily="18" charset="0"/>
              <a:ea typeface="Aptos" panose="020B0004020202020204" pitchFamily="34" charset="0"/>
              <a:cs typeface="Times New Roman" panose="02020603050405020304" pitchFamily="18" charset="0"/>
            </a:endParaRPr>
          </a:p>
          <a:p>
            <a:r>
              <a:rPr lang="en-US" sz="3800" dirty="0">
                <a:effectLst/>
                <a:latin typeface="Perpetua" panose="02020502060401020303" pitchFamily="18" charset="0"/>
                <a:ea typeface="Aptos" panose="020B0004020202020204" pitchFamily="34" charset="0"/>
                <a:cs typeface="Times New Roman" panose="02020603050405020304" pitchFamily="18" charset="0"/>
              </a:rPr>
              <a:t>‘Think of the distress you would have saved that brother if you had considered yourself a little less and him a little more.’</a:t>
            </a:r>
            <a:endParaRPr lang="en-US" sz="3800" dirty="0">
              <a:latin typeface="Perpetua" panose="02020502060401020303" pitchFamily="18" charset="0"/>
            </a:endParaRPr>
          </a:p>
        </p:txBody>
      </p:sp>
      <p:sp>
        <p:nvSpPr>
          <p:cNvPr id="3" name="TextBox 2">
            <a:extLst>
              <a:ext uri="{FF2B5EF4-FFF2-40B4-BE49-F238E27FC236}">
                <a16:creationId xmlns:a16="http://schemas.microsoft.com/office/drawing/2014/main" id="{F550A70C-68D3-FE28-640E-D76597974E4A}"/>
              </a:ext>
            </a:extLst>
          </p:cNvPr>
          <p:cNvSpPr txBox="1"/>
          <p:nvPr/>
        </p:nvSpPr>
        <p:spPr>
          <a:xfrm>
            <a:off x="9428228" y="3429000"/>
            <a:ext cx="2763772" cy="1815882"/>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dirty="0">
                <a:latin typeface="Perpetua" panose="02020502060401020303" pitchFamily="18" charset="0"/>
              </a:rPr>
              <a:t>Christian Author</a:t>
            </a:r>
          </a:p>
          <a:p>
            <a:r>
              <a:rPr lang="en-US" sz="2800" i="1" dirty="0">
                <a:latin typeface="Perpetua" panose="02020502060401020303" pitchFamily="18" charset="0"/>
              </a:rPr>
              <a:t>The Normal Christian Life</a:t>
            </a:r>
            <a:r>
              <a:rPr lang="en-US" sz="2800" dirty="0">
                <a:latin typeface="Perpetua" panose="02020502060401020303" pitchFamily="18" charset="0"/>
              </a:rPr>
              <a:t>, 167-168</a:t>
            </a:r>
            <a:endParaRPr lang="en-US" sz="2800" i="1" dirty="0">
              <a:latin typeface="Perpetua" panose="02020502060401020303" pitchFamily="18" charset="0"/>
            </a:endParaRPr>
          </a:p>
        </p:txBody>
      </p:sp>
    </p:spTree>
    <p:extLst>
      <p:ext uri="{BB962C8B-B14F-4D97-AF65-F5344CB8AC3E}">
        <p14:creationId xmlns:p14="http://schemas.microsoft.com/office/powerpoint/2010/main" val="132368457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4A55C5-AC0B-D182-155C-1AF63D849811}"/>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C177D15A-7F56-6000-6D4A-7B45D837B88F}"/>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03FB1AB4-849C-E024-1829-C606FE56462B}"/>
              </a:ext>
            </a:extLst>
          </p:cNvPr>
          <p:cNvSpPr txBox="1"/>
          <p:nvPr/>
        </p:nvSpPr>
        <p:spPr>
          <a:xfrm>
            <a:off x="1317170" y="268056"/>
            <a:ext cx="7001882" cy="5940088"/>
          </a:xfrm>
          <a:prstGeom prst="rect">
            <a:avLst/>
          </a:prstGeom>
          <a:noFill/>
          <a:ln w="25400">
            <a:noFill/>
          </a:ln>
        </p:spPr>
        <p:txBody>
          <a:bodyPr wrap="square" rtlCol="0">
            <a:spAutoFit/>
          </a:bodyPr>
          <a:lstStyle/>
          <a:p>
            <a:r>
              <a:rPr lang="en-US" sz="3800" dirty="0">
                <a:effectLst/>
                <a:latin typeface="Perpetua" panose="02020502060401020303" pitchFamily="18" charset="0"/>
                <a:ea typeface="Aptos" panose="020B0004020202020204" pitchFamily="34" charset="0"/>
                <a:cs typeface="Times New Roman" panose="02020603050405020304" pitchFamily="18" charset="0"/>
              </a:rPr>
              <a:t>But the swimmer knew his business better than I did. ‘Had I gone earlier’, he said, ‘he would have clutched me so fast that both of us would have gone under. </a:t>
            </a:r>
          </a:p>
          <a:p>
            <a:endParaRPr lang="en-US" sz="3800" dirty="0">
              <a:latin typeface="Perpetua" panose="02020502060401020303" pitchFamily="18" charset="0"/>
              <a:ea typeface="Aptos" panose="020B0004020202020204" pitchFamily="34" charset="0"/>
              <a:cs typeface="Times New Roman" panose="02020603050405020304" pitchFamily="18" charset="0"/>
            </a:endParaRPr>
          </a:p>
          <a:p>
            <a:r>
              <a:rPr lang="en-US" sz="3800" dirty="0">
                <a:effectLst/>
                <a:latin typeface="Perpetua" panose="02020502060401020303" pitchFamily="18" charset="0"/>
                <a:ea typeface="Aptos" panose="020B0004020202020204" pitchFamily="34" charset="0"/>
                <a:cs typeface="Times New Roman" panose="02020603050405020304" pitchFamily="18" charset="0"/>
              </a:rPr>
              <a:t>A drowning man cannot be saved until he is utterly exhausted and ceases to make the slightest effort to save himself.’ </a:t>
            </a:r>
            <a:endParaRPr lang="en-US" sz="3800" dirty="0">
              <a:latin typeface="Perpetua" panose="02020502060401020303" pitchFamily="18" charset="0"/>
            </a:endParaRPr>
          </a:p>
        </p:txBody>
      </p:sp>
      <p:sp>
        <p:nvSpPr>
          <p:cNvPr id="3" name="TextBox 2">
            <a:extLst>
              <a:ext uri="{FF2B5EF4-FFF2-40B4-BE49-F238E27FC236}">
                <a16:creationId xmlns:a16="http://schemas.microsoft.com/office/drawing/2014/main" id="{EB977572-B5F5-4440-9957-36B68C5D5758}"/>
              </a:ext>
            </a:extLst>
          </p:cNvPr>
          <p:cNvSpPr txBox="1"/>
          <p:nvPr/>
        </p:nvSpPr>
        <p:spPr>
          <a:xfrm>
            <a:off x="9428228" y="3429000"/>
            <a:ext cx="2763772" cy="1815882"/>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dirty="0">
                <a:latin typeface="Perpetua" panose="02020502060401020303" pitchFamily="18" charset="0"/>
              </a:rPr>
              <a:t>Christian Author</a:t>
            </a:r>
          </a:p>
          <a:p>
            <a:r>
              <a:rPr lang="en-US" sz="2800" i="1" dirty="0">
                <a:latin typeface="Perpetua" panose="02020502060401020303" pitchFamily="18" charset="0"/>
              </a:rPr>
              <a:t>The Normal Christian Life</a:t>
            </a:r>
            <a:r>
              <a:rPr lang="en-US" sz="2800" dirty="0">
                <a:latin typeface="Perpetua" panose="02020502060401020303" pitchFamily="18" charset="0"/>
              </a:rPr>
              <a:t>, 167-168</a:t>
            </a:r>
            <a:endParaRPr lang="en-US" sz="2800" i="1" dirty="0">
              <a:latin typeface="Perpetua" panose="02020502060401020303" pitchFamily="18" charset="0"/>
            </a:endParaRPr>
          </a:p>
        </p:txBody>
      </p:sp>
    </p:spTree>
    <p:extLst>
      <p:ext uri="{BB962C8B-B14F-4D97-AF65-F5344CB8AC3E}">
        <p14:creationId xmlns:p14="http://schemas.microsoft.com/office/powerpoint/2010/main" val="25404850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89EE63-6178-C483-BEAD-B8E274BA11A6}"/>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424CDAF1-697B-4A05-D910-5E6CE9DF21D5}"/>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419DB8BC-29D1-CEC3-A5C9-00B3AF841C6D}"/>
              </a:ext>
            </a:extLst>
          </p:cNvPr>
          <p:cNvSpPr txBox="1"/>
          <p:nvPr/>
        </p:nvSpPr>
        <p:spPr>
          <a:xfrm>
            <a:off x="1317170" y="268056"/>
            <a:ext cx="7001882" cy="3600986"/>
          </a:xfrm>
          <a:prstGeom prst="rect">
            <a:avLst/>
          </a:prstGeom>
          <a:noFill/>
          <a:ln w="25400">
            <a:noFill/>
          </a:ln>
        </p:spPr>
        <p:txBody>
          <a:bodyPr wrap="square" rtlCol="0">
            <a:spAutoFit/>
          </a:bodyPr>
          <a:lstStyle/>
          <a:p>
            <a:r>
              <a:rPr lang="en-US" sz="3800" dirty="0">
                <a:effectLst/>
                <a:latin typeface="Perpetua" panose="02020502060401020303" pitchFamily="18" charset="0"/>
                <a:ea typeface="Aptos" panose="020B0004020202020204" pitchFamily="34" charset="0"/>
                <a:cs typeface="Times New Roman" panose="02020603050405020304" pitchFamily="18" charset="0"/>
              </a:rPr>
              <a:t>Do you see it? When we give up the case, then God will take it up. </a:t>
            </a:r>
          </a:p>
          <a:p>
            <a:endParaRPr lang="en-US" sz="3800" dirty="0">
              <a:latin typeface="Perpetua" panose="02020502060401020303" pitchFamily="18" charset="0"/>
              <a:ea typeface="Aptos" panose="020B0004020202020204" pitchFamily="34" charset="0"/>
              <a:cs typeface="Times New Roman" panose="02020603050405020304" pitchFamily="18" charset="0"/>
            </a:endParaRPr>
          </a:p>
          <a:p>
            <a:r>
              <a:rPr lang="en-US" sz="3800" dirty="0">
                <a:effectLst/>
                <a:latin typeface="Perpetua" panose="02020502060401020303" pitchFamily="18" charset="0"/>
                <a:ea typeface="Aptos" panose="020B0004020202020204" pitchFamily="34" charset="0"/>
                <a:cs typeface="Times New Roman" panose="02020603050405020304" pitchFamily="18" charset="0"/>
              </a:rPr>
              <a:t>He is waiting until we are at an end of our resources and can do nothing more for ourselves…</a:t>
            </a:r>
            <a:endParaRPr lang="en-US" sz="3800" dirty="0">
              <a:latin typeface="Perpetua" panose="02020502060401020303" pitchFamily="18" charset="0"/>
            </a:endParaRPr>
          </a:p>
        </p:txBody>
      </p:sp>
      <p:sp>
        <p:nvSpPr>
          <p:cNvPr id="3" name="TextBox 2">
            <a:extLst>
              <a:ext uri="{FF2B5EF4-FFF2-40B4-BE49-F238E27FC236}">
                <a16:creationId xmlns:a16="http://schemas.microsoft.com/office/drawing/2014/main" id="{90EF1855-04CD-1CD6-D27F-A2608CC7FA7B}"/>
              </a:ext>
            </a:extLst>
          </p:cNvPr>
          <p:cNvSpPr txBox="1"/>
          <p:nvPr/>
        </p:nvSpPr>
        <p:spPr>
          <a:xfrm>
            <a:off x="9428228" y="3429000"/>
            <a:ext cx="2763772" cy="1815882"/>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dirty="0">
                <a:latin typeface="Perpetua" panose="02020502060401020303" pitchFamily="18" charset="0"/>
              </a:rPr>
              <a:t>Christian Author</a:t>
            </a:r>
          </a:p>
          <a:p>
            <a:r>
              <a:rPr lang="en-US" sz="2800" i="1" dirty="0">
                <a:latin typeface="Perpetua" panose="02020502060401020303" pitchFamily="18" charset="0"/>
              </a:rPr>
              <a:t>The Normal Christian Life</a:t>
            </a:r>
            <a:r>
              <a:rPr lang="en-US" sz="2800" dirty="0">
                <a:latin typeface="Perpetua" panose="02020502060401020303" pitchFamily="18" charset="0"/>
              </a:rPr>
              <a:t>, 167-168</a:t>
            </a:r>
            <a:endParaRPr lang="en-US" sz="2800" i="1" dirty="0">
              <a:latin typeface="Perpetua" panose="02020502060401020303" pitchFamily="18" charset="0"/>
            </a:endParaRPr>
          </a:p>
        </p:txBody>
      </p:sp>
    </p:spTree>
    <p:extLst>
      <p:ext uri="{BB962C8B-B14F-4D97-AF65-F5344CB8AC3E}">
        <p14:creationId xmlns:p14="http://schemas.microsoft.com/office/powerpoint/2010/main" val="115813562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B959F-8CC1-CC89-F7E7-8C22FC512484}"/>
            </a:ext>
          </a:extLst>
        </p:cNvPr>
        <p:cNvGrpSpPr/>
        <p:nvPr/>
      </p:nvGrpSpPr>
      <p:grpSpPr>
        <a:xfrm>
          <a:off x="0" y="0"/>
          <a:ext cx="0" cy="0"/>
          <a:chOff x="0" y="0"/>
          <a:chExt cx="0" cy="0"/>
        </a:xfrm>
      </p:grpSpPr>
      <p:pic>
        <p:nvPicPr>
          <p:cNvPr id="5" name="Content Placeholder 4" descr="Open quotation mark outline">
            <a:extLst>
              <a:ext uri="{FF2B5EF4-FFF2-40B4-BE49-F238E27FC236}">
                <a16:creationId xmlns:a16="http://schemas.microsoft.com/office/drawing/2014/main" id="{D4A4B86B-5121-C093-1C6D-0A61F40255C5}"/>
              </a:ext>
            </a:extLst>
          </p:cNvPr>
          <p:cNvPicPr>
            <a:picLocks noGrp="1" noChangeAspect="1"/>
          </p:cNvPicPr>
          <p:nvPr>
            <p:ph idx="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7973" y="43985"/>
            <a:ext cx="1415143" cy="1415143"/>
          </a:xfrm>
        </p:spPr>
      </p:pic>
      <p:sp>
        <p:nvSpPr>
          <p:cNvPr id="6" name="TextBox 5">
            <a:extLst>
              <a:ext uri="{FF2B5EF4-FFF2-40B4-BE49-F238E27FC236}">
                <a16:creationId xmlns:a16="http://schemas.microsoft.com/office/drawing/2014/main" id="{1352582E-AA1A-9E6A-946D-AE6FD0D1FE07}"/>
              </a:ext>
            </a:extLst>
          </p:cNvPr>
          <p:cNvSpPr txBox="1"/>
          <p:nvPr/>
        </p:nvSpPr>
        <p:spPr>
          <a:xfrm>
            <a:off x="1317170" y="268056"/>
            <a:ext cx="7001882" cy="4770537"/>
          </a:xfrm>
          <a:prstGeom prst="rect">
            <a:avLst/>
          </a:prstGeom>
          <a:noFill/>
          <a:ln w="25400">
            <a:noFill/>
          </a:ln>
        </p:spPr>
        <p:txBody>
          <a:bodyPr wrap="square" rtlCol="0">
            <a:spAutoFit/>
          </a:bodyPr>
          <a:lstStyle/>
          <a:p>
            <a:r>
              <a:rPr lang="en-US" sz="3800" dirty="0">
                <a:effectLst/>
                <a:latin typeface="Perpetua" panose="02020502060401020303" pitchFamily="18" charset="0"/>
                <a:ea typeface="Aptos" panose="020B0004020202020204" pitchFamily="34" charset="0"/>
                <a:cs typeface="Times New Roman" panose="02020603050405020304" pitchFamily="18" charset="0"/>
              </a:rPr>
              <a:t>Our every effort to do His will is a denial of His declaration in the Cross of our utter worthlessness. </a:t>
            </a:r>
          </a:p>
          <a:p>
            <a:endParaRPr lang="en-US" sz="3800" dirty="0">
              <a:latin typeface="Perpetua" panose="02020502060401020303" pitchFamily="18" charset="0"/>
              <a:ea typeface="Aptos" panose="020B0004020202020204" pitchFamily="34" charset="0"/>
              <a:cs typeface="Times New Roman" panose="02020603050405020304" pitchFamily="18" charset="0"/>
            </a:endParaRPr>
          </a:p>
          <a:p>
            <a:r>
              <a:rPr lang="en-US" sz="3800" dirty="0">
                <a:effectLst/>
                <a:latin typeface="Perpetua" panose="02020502060401020303" pitchFamily="18" charset="0"/>
                <a:ea typeface="Aptos" panose="020B0004020202020204" pitchFamily="34" charset="0"/>
                <a:cs typeface="Times New Roman" panose="02020603050405020304" pitchFamily="18" charset="0"/>
              </a:rPr>
              <a:t>Our continued efforts are a misunderstanding on the one hand of God’s demands and on the other hand of the source of supply.</a:t>
            </a:r>
            <a:endParaRPr lang="en-US" sz="3800" dirty="0">
              <a:latin typeface="Perpetua" panose="02020502060401020303" pitchFamily="18" charset="0"/>
            </a:endParaRPr>
          </a:p>
        </p:txBody>
      </p:sp>
      <p:sp>
        <p:nvSpPr>
          <p:cNvPr id="3" name="TextBox 2">
            <a:extLst>
              <a:ext uri="{FF2B5EF4-FFF2-40B4-BE49-F238E27FC236}">
                <a16:creationId xmlns:a16="http://schemas.microsoft.com/office/drawing/2014/main" id="{40253679-AFB6-0FD5-5A60-7402DFA86338}"/>
              </a:ext>
            </a:extLst>
          </p:cNvPr>
          <p:cNvSpPr txBox="1"/>
          <p:nvPr/>
        </p:nvSpPr>
        <p:spPr>
          <a:xfrm>
            <a:off x="9428228" y="3429000"/>
            <a:ext cx="2763772" cy="1815882"/>
          </a:xfrm>
          <a:prstGeom prst="rect">
            <a:avLst/>
          </a:prstGeom>
          <a:noFill/>
          <a:ln w="25400">
            <a:noFill/>
          </a:ln>
        </p:spPr>
        <p:txBody>
          <a:bodyPr wrap="square" rtlCol="0">
            <a:spAutoFit/>
          </a:bodyPr>
          <a:lstStyle/>
          <a:p>
            <a:r>
              <a:rPr lang="en-US" sz="2800" dirty="0">
                <a:latin typeface="Perpetua" panose="02020502060401020303" pitchFamily="18" charset="0"/>
              </a:rPr>
              <a:t>Watchman Nee</a:t>
            </a:r>
          </a:p>
          <a:p>
            <a:r>
              <a:rPr lang="en-US" sz="2800" dirty="0">
                <a:latin typeface="Perpetua" panose="02020502060401020303" pitchFamily="18" charset="0"/>
              </a:rPr>
              <a:t>Christian Author</a:t>
            </a:r>
          </a:p>
          <a:p>
            <a:r>
              <a:rPr lang="en-US" sz="2800" i="1" dirty="0">
                <a:latin typeface="Perpetua" panose="02020502060401020303" pitchFamily="18" charset="0"/>
              </a:rPr>
              <a:t>The Normal Christian Life</a:t>
            </a:r>
            <a:r>
              <a:rPr lang="en-US" sz="2800" dirty="0">
                <a:latin typeface="Perpetua" panose="02020502060401020303" pitchFamily="18" charset="0"/>
              </a:rPr>
              <a:t>, 167-168</a:t>
            </a:r>
            <a:endParaRPr lang="en-US" sz="2800" i="1" dirty="0">
              <a:latin typeface="Perpetua" panose="02020502060401020303" pitchFamily="18" charset="0"/>
            </a:endParaRPr>
          </a:p>
        </p:txBody>
      </p:sp>
      <p:sp>
        <p:nvSpPr>
          <p:cNvPr id="2" name="TextBox 1">
            <a:extLst>
              <a:ext uri="{FF2B5EF4-FFF2-40B4-BE49-F238E27FC236}">
                <a16:creationId xmlns:a16="http://schemas.microsoft.com/office/drawing/2014/main" id="{0ACE4084-B090-3C77-46AD-CDCAC6E6E110}"/>
              </a:ext>
            </a:extLst>
          </p:cNvPr>
          <p:cNvSpPr txBox="1"/>
          <p:nvPr/>
        </p:nvSpPr>
        <p:spPr>
          <a:xfrm>
            <a:off x="6696055" y="1706493"/>
            <a:ext cx="4674909"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Do you relate with God this way?</a:t>
            </a:r>
          </a:p>
        </p:txBody>
      </p:sp>
    </p:spTree>
    <p:extLst>
      <p:ext uri="{BB962C8B-B14F-4D97-AF65-F5344CB8AC3E}">
        <p14:creationId xmlns:p14="http://schemas.microsoft.com/office/powerpoint/2010/main" val="87179214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wipe(left)">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par>
                                <p:cTn id="13" presetID="22" presetClass="entr" presetSubtype="8" fill="hold" nodeType="with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left)">
                                      <p:cBhvr>
                                        <p:cTn id="1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A6BA1-1E0B-8CD1-DAFE-E32043E5F82A}"/>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87447B96-5325-F4D5-C0B2-05863B9525DB}"/>
              </a:ext>
            </a:extLst>
          </p:cNvPr>
          <p:cNvSpPr>
            <a:spLocks noGrp="1"/>
          </p:cNvSpPr>
          <p:nvPr>
            <p:ph type="title"/>
          </p:nvPr>
        </p:nvSpPr>
        <p:spPr/>
        <p:txBody>
          <a:bodyPr/>
          <a:lstStyle/>
          <a:p>
            <a:pPr algn="l" eaLnBrk="1" hangingPunct="1"/>
            <a:r>
              <a:rPr lang="en-US" altLang="en-US" sz="7500" dirty="0"/>
              <a:t>Application</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8C465DB7-D76A-FCAC-BF86-0B528328B125}"/>
              </a:ext>
            </a:extLst>
          </p:cNvPr>
          <p:cNvSpPr>
            <a:spLocks noGrp="1"/>
          </p:cNvSpPr>
          <p:nvPr>
            <p:ph idx="1"/>
          </p:nvPr>
        </p:nvSpPr>
        <p:spPr>
          <a:xfrm>
            <a:off x="609600" y="1600201"/>
            <a:ext cx="10972800" cy="4525963"/>
          </a:xfrm>
        </p:spPr>
        <p:txBody>
          <a:bodyPr/>
          <a:lstStyle/>
          <a:p>
            <a:pPr>
              <a:lnSpc>
                <a:spcPct val="107000"/>
              </a:lnSpc>
              <a:spcAft>
                <a:spcPts val="800"/>
              </a:spcAft>
            </a:pPr>
            <a:r>
              <a:rPr lang="en-US" dirty="0">
                <a:ea typeface="Aptos" panose="020B0004020202020204" pitchFamily="34" charset="0"/>
                <a:cs typeface="Times New Roman" panose="02020603050405020304" pitchFamily="18" charset="0"/>
              </a:rPr>
              <a:t>Be wary of religious rhetoric</a:t>
            </a:r>
          </a:p>
          <a:p>
            <a:pPr lvl="1">
              <a:lnSpc>
                <a:spcPct val="107000"/>
              </a:lnSpc>
              <a:spcAft>
                <a:spcPts val="800"/>
              </a:spcAft>
            </a:pPr>
            <a:r>
              <a:rPr lang="en-US" dirty="0">
                <a:ea typeface="Aptos" panose="020B0004020202020204" pitchFamily="34" charset="0"/>
                <a:cs typeface="Times New Roman" panose="02020603050405020304" pitchFamily="18" charset="0"/>
              </a:rPr>
              <a:t>Gratitude will help!</a:t>
            </a:r>
          </a:p>
          <a:p>
            <a:pPr>
              <a:lnSpc>
                <a:spcPct val="107000"/>
              </a:lnSpc>
              <a:spcAft>
                <a:spcPts val="800"/>
              </a:spcAft>
            </a:pPr>
            <a:r>
              <a:rPr lang="en-US" dirty="0">
                <a:ea typeface="Aptos" panose="020B0004020202020204" pitchFamily="34" charset="0"/>
                <a:cs typeface="Times New Roman" panose="02020603050405020304" pitchFamily="18" charset="0"/>
              </a:rPr>
              <a:t>Be instructed in God’s truth</a:t>
            </a:r>
          </a:p>
          <a:p>
            <a:pPr lvl="1">
              <a:lnSpc>
                <a:spcPct val="107000"/>
              </a:lnSpc>
              <a:spcAft>
                <a:spcPts val="800"/>
              </a:spcAft>
            </a:pPr>
            <a:r>
              <a:rPr lang="en-US" dirty="0">
                <a:ea typeface="Aptos" panose="020B0004020202020204" pitchFamily="34" charset="0"/>
                <a:cs typeface="Times New Roman" panose="02020603050405020304" pitchFamily="18" charset="0"/>
              </a:rPr>
              <a:t>Get help! </a:t>
            </a:r>
          </a:p>
          <a:p>
            <a:pPr>
              <a:lnSpc>
                <a:spcPct val="107000"/>
              </a:lnSpc>
              <a:spcAft>
                <a:spcPts val="800"/>
              </a:spcAft>
            </a:pPr>
            <a:r>
              <a:rPr lang="en-US" dirty="0">
                <a:ea typeface="Aptos" panose="020B0004020202020204" pitchFamily="34" charset="0"/>
                <a:cs typeface="Times New Roman" panose="02020603050405020304" pitchFamily="18" charset="0"/>
              </a:rPr>
              <a:t>Tell God you trust Him</a:t>
            </a:r>
          </a:p>
          <a:p>
            <a:pPr lvl="1">
              <a:lnSpc>
                <a:spcPct val="107000"/>
              </a:lnSpc>
              <a:spcAft>
                <a:spcPts val="800"/>
              </a:spcAft>
            </a:pPr>
            <a:r>
              <a:rPr lang="en-US" dirty="0">
                <a:ea typeface="Aptos" panose="020B0004020202020204" pitchFamily="34" charset="0"/>
                <a:cs typeface="Times New Roman" panose="02020603050405020304" pitchFamily="18" charset="0"/>
              </a:rPr>
              <a:t>You just need to be willing! </a:t>
            </a:r>
          </a:p>
          <a:p>
            <a:pPr>
              <a:lnSpc>
                <a:spcPct val="107000"/>
              </a:lnSpc>
              <a:spcAft>
                <a:spcPts val="800"/>
              </a:spcAft>
            </a:pPr>
            <a:endParaRPr lang="en-US" dirty="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53043573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left)">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ipe(left)">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0C6FCA-3E98-30D3-E357-38462B620561}"/>
            </a:ext>
          </a:extLst>
        </p:cNvPr>
        <p:cNvGrpSpPr/>
        <p:nvPr/>
      </p:nvGrpSpPr>
      <p:grpSpPr>
        <a:xfrm>
          <a:off x="0" y="0"/>
          <a:ext cx="0" cy="0"/>
          <a:chOff x="0" y="0"/>
          <a:chExt cx="0" cy="0"/>
        </a:xfrm>
      </p:grpSpPr>
      <p:sp>
        <p:nvSpPr>
          <p:cNvPr id="4098" name="Title 1">
            <a:extLst>
              <a:ext uri="{FF2B5EF4-FFF2-40B4-BE49-F238E27FC236}">
                <a16:creationId xmlns:a16="http://schemas.microsoft.com/office/drawing/2014/main" id="{D9717F0E-4B5B-5499-035A-10EA0C41F1AD}"/>
              </a:ext>
            </a:extLst>
          </p:cNvPr>
          <p:cNvSpPr>
            <a:spLocks noGrp="1"/>
          </p:cNvSpPr>
          <p:nvPr>
            <p:ph type="ctrTitle"/>
          </p:nvPr>
        </p:nvSpPr>
        <p:spPr>
          <a:xfrm>
            <a:off x="721360" y="304800"/>
            <a:ext cx="10749280" cy="4419600"/>
          </a:xfrm>
        </p:spPr>
        <p:txBody>
          <a:bodyPr/>
          <a:lstStyle/>
          <a:p>
            <a:pPr eaLnBrk="1" hangingPunct="1"/>
            <a:r>
              <a:rPr lang="en-US" altLang="en-US" sz="13800" dirty="0">
                <a:latin typeface="Haettenschweiler" panose="020B0706040902060204" pitchFamily="34" charset="0"/>
              </a:rPr>
              <a:t>COLOSSIANS 2</a:t>
            </a:r>
            <a:endParaRPr lang="en-US" altLang="en-US" sz="7200" dirty="0">
              <a:latin typeface="Haettenschweiler" panose="020B0706040902060204" pitchFamily="34" charset="0"/>
            </a:endParaRPr>
          </a:p>
        </p:txBody>
      </p:sp>
      <p:sp>
        <p:nvSpPr>
          <p:cNvPr id="2" name="TextBox 1">
            <a:extLst>
              <a:ext uri="{FF2B5EF4-FFF2-40B4-BE49-F238E27FC236}">
                <a16:creationId xmlns:a16="http://schemas.microsoft.com/office/drawing/2014/main" id="{8F7508EA-4432-1226-FFE0-D5789A6F4CCA}"/>
              </a:ext>
            </a:extLst>
          </p:cNvPr>
          <p:cNvSpPr txBox="1">
            <a:spLocks noChangeArrowheads="1"/>
          </p:cNvSpPr>
          <p:nvPr/>
        </p:nvSpPr>
        <p:spPr bwMode="auto">
          <a:xfrm>
            <a:off x="1687229" y="4062680"/>
            <a:ext cx="8817543"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en-US" altLang="en-US" sz="8000" dirty="0">
                <a:solidFill>
                  <a:prstClr val="white"/>
                </a:solidFill>
                <a:latin typeface="Haettenschweiler" panose="020B0706040902060204" pitchFamily="34" charset="0"/>
                <a:cs typeface="AngsanaUPC" panose="020B0502040204020203" pitchFamily="18" charset="-34"/>
              </a:rPr>
              <a:t>Core Ingredients of Christian Growth</a:t>
            </a:r>
          </a:p>
        </p:txBody>
      </p:sp>
    </p:spTree>
    <p:extLst>
      <p:ext uri="{BB962C8B-B14F-4D97-AF65-F5344CB8AC3E}">
        <p14:creationId xmlns:p14="http://schemas.microsoft.com/office/powerpoint/2010/main" val="3860125043"/>
      </p:ext>
    </p:extLst>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C65F8E-E9C2-6DED-6766-4F66F745BB26}"/>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FD521858-A92A-D1B8-7A09-2E459F891CDA}"/>
              </a:ext>
            </a:extLst>
          </p:cNvPr>
          <p:cNvSpPr>
            <a:spLocks noGrp="1"/>
          </p:cNvSpPr>
          <p:nvPr>
            <p:ph type="title"/>
          </p:nvPr>
        </p:nvSpPr>
        <p:spPr/>
        <p:txBody>
          <a:bodyPr/>
          <a:lstStyle/>
          <a:p>
            <a:pPr algn="l" eaLnBrk="1" hangingPunct="1"/>
            <a:r>
              <a:rPr lang="en-US" altLang="en-US" sz="9600" dirty="0"/>
              <a:t>Discussion</a:t>
            </a:r>
            <a:endParaRPr lang="en-US" altLang="en-US" sz="9600" b="1" dirty="0"/>
          </a:p>
        </p:txBody>
      </p:sp>
      <p:sp>
        <p:nvSpPr>
          <p:cNvPr id="7" name="Content Placeholder 2">
            <a:extLst>
              <a:ext uri="{FF2B5EF4-FFF2-40B4-BE49-F238E27FC236}">
                <a16:creationId xmlns:a16="http://schemas.microsoft.com/office/drawing/2014/main" id="{55860083-ACF8-AAFD-D53B-430729422916}"/>
              </a:ext>
            </a:extLst>
          </p:cNvPr>
          <p:cNvSpPr>
            <a:spLocks noGrp="1"/>
          </p:cNvSpPr>
          <p:nvPr>
            <p:ph idx="1"/>
          </p:nvPr>
        </p:nvSpPr>
        <p:spPr>
          <a:xfrm>
            <a:off x="609600" y="1600201"/>
            <a:ext cx="10972800" cy="4525963"/>
          </a:xfrm>
        </p:spPr>
        <p:txBody>
          <a:bodyPr/>
          <a:lstStyle/>
          <a:p>
            <a:pPr marL="0" marR="0" indent="0" algn="ctr">
              <a:lnSpc>
                <a:spcPct val="107000"/>
              </a:lnSpc>
              <a:spcAft>
                <a:spcPts val="800"/>
              </a:spcAft>
              <a:buNone/>
            </a:pPr>
            <a:r>
              <a:rPr lang="en-US" sz="4800">
                <a:ea typeface="Aptos" panose="020B0004020202020204" pitchFamily="34" charset="0"/>
                <a:cs typeface="Times New Roman" panose="02020603050405020304" pitchFamily="18" charset="0"/>
              </a:rPr>
              <a:t>Despite </a:t>
            </a:r>
            <a:r>
              <a:rPr lang="en-US" sz="4800" dirty="0">
                <a:ea typeface="Aptos" panose="020B0004020202020204" pitchFamily="34" charset="0"/>
                <a:cs typeface="Times New Roman" panose="02020603050405020304" pitchFamily="18" charset="0"/>
              </a:rPr>
              <a:t>knowing better, we often trust ourselves instead of God.</a:t>
            </a:r>
          </a:p>
          <a:p>
            <a:pPr marL="0" marR="0" indent="0" algn="ctr">
              <a:lnSpc>
                <a:spcPct val="107000"/>
              </a:lnSpc>
              <a:spcAft>
                <a:spcPts val="800"/>
              </a:spcAft>
              <a:buNone/>
            </a:pPr>
            <a:r>
              <a:rPr lang="en-US" sz="4800" dirty="0">
                <a:ea typeface="Aptos" panose="020B0004020202020204" pitchFamily="34" charset="0"/>
                <a:cs typeface="Times New Roman" panose="02020603050405020304" pitchFamily="18" charset="0"/>
              </a:rPr>
              <a:t>How might a Christian cultivate deeper trust in God?</a:t>
            </a:r>
          </a:p>
        </p:txBody>
      </p:sp>
    </p:spTree>
    <p:extLst>
      <p:ext uri="{BB962C8B-B14F-4D97-AF65-F5344CB8AC3E}">
        <p14:creationId xmlns:p14="http://schemas.microsoft.com/office/powerpoint/2010/main" val="525025110"/>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09E829-0F9B-A928-92B9-3AD3EF0D90C8}"/>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4B92AD4A-8D98-4582-EE26-03D320F4C566}"/>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4AC773B2-F813-A242-322C-596FB5B6368D}"/>
              </a:ext>
            </a:extLst>
          </p:cNvPr>
          <p:cNvSpPr>
            <a:spLocks noGrp="1"/>
          </p:cNvSpPr>
          <p:nvPr>
            <p:ph idx="1"/>
          </p:nvPr>
        </p:nvSpPr>
        <p:spPr>
          <a:xfrm>
            <a:off x="609600" y="1600201"/>
            <a:ext cx="10972800" cy="4525963"/>
          </a:xfrm>
        </p:spPr>
        <p:txBody>
          <a:bodyPr/>
          <a:lstStyle/>
          <a:p>
            <a:pPr marL="0" marR="0" indent="0">
              <a:lnSpc>
                <a:spcPct val="107000"/>
              </a:lnSpc>
              <a:spcAft>
                <a:spcPts val="800"/>
              </a:spcAft>
              <a:buNone/>
            </a:pPr>
            <a:r>
              <a:rPr lang="en-US" baseline="30000" dirty="0">
                <a:ea typeface="Aptos" panose="020B0004020202020204" pitchFamily="34" charset="0"/>
                <a:cs typeface="Times New Roman" panose="02020603050405020304" pitchFamily="18" charset="0"/>
              </a:rPr>
              <a:t>5</a:t>
            </a:r>
            <a:r>
              <a:rPr lang="en-US" dirty="0">
                <a:ea typeface="Aptos" panose="020B0004020202020204" pitchFamily="34" charset="0"/>
                <a:cs typeface="Times New Roman" panose="02020603050405020304" pitchFamily="18" charset="0"/>
              </a:rPr>
              <a:t>For even though I am absent in body, nevertheless I am with you in spirit, rejoicing to see your good discipline and the stability of your faith in Christ.</a:t>
            </a:r>
            <a:endParaRPr lang="en-US" kern="100" baseline="300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07123339"/>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D39970-EDFC-544B-0B44-D75D3F785E15}"/>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CD0F2113-31E4-1CD3-F374-29A96C1FF55E}"/>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C25BC7EA-89FC-EC19-EB2A-24E5D610342D}"/>
              </a:ext>
            </a:extLst>
          </p:cNvPr>
          <p:cNvSpPr>
            <a:spLocks noGrp="1"/>
          </p:cNvSpPr>
          <p:nvPr>
            <p:ph idx="1"/>
          </p:nvPr>
        </p:nvSpPr>
        <p:spPr>
          <a:xfrm>
            <a:off x="609600" y="1600201"/>
            <a:ext cx="10972800" cy="4525963"/>
          </a:xfrm>
        </p:spPr>
        <p:txBody>
          <a:bodyPr/>
          <a:lstStyle/>
          <a:p>
            <a:pPr marL="0" indent="0">
              <a:buNone/>
            </a:pPr>
            <a:r>
              <a:rPr lang="en-US" baseline="30000" dirty="0"/>
              <a:t>6</a:t>
            </a:r>
            <a:r>
              <a:rPr lang="en-US" dirty="0"/>
              <a:t>Therefore as you have received Christ Jesus the Lord, so walk in Him, </a:t>
            </a:r>
          </a:p>
        </p:txBody>
      </p:sp>
    </p:spTree>
    <p:extLst>
      <p:ext uri="{BB962C8B-B14F-4D97-AF65-F5344CB8AC3E}">
        <p14:creationId xmlns:p14="http://schemas.microsoft.com/office/powerpoint/2010/main" val="3947281906"/>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C4E184-693B-EE12-0356-FAA9D72292BC}"/>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BAD3E666-322C-F3CB-695C-A51C4C8CD4F4}"/>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ED9E2CBB-72CC-6DBC-7F28-0BD9EF644A74}"/>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6</a:t>
            </a:r>
            <a:r>
              <a:rPr lang="en-US" dirty="0">
                <a:solidFill>
                  <a:schemeClr val="tx1">
                    <a:lumMod val="50000"/>
                  </a:schemeClr>
                </a:solidFill>
              </a:rPr>
              <a:t>Therefore </a:t>
            </a:r>
            <a:r>
              <a:rPr lang="en-US" dirty="0"/>
              <a:t>as you have received Christ Jesus the Lord</a:t>
            </a:r>
            <a:r>
              <a:rPr lang="en-US" dirty="0">
                <a:solidFill>
                  <a:schemeClr val="tx1">
                    <a:lumMod val="50000"/>
                  </a:schemeClr>
                </a:solidFill>
              </a:rPr>
              <a:t>, so walk in Him, </a:t>
            </a:r>
          </a:p>
        </p:txBody>
      </p:sp>
    </p:spTree>
    <p:extLst>
      <p:ext uri="{BB962C8B-B14F-4D97-AF65-F5344CB8AC3E}">
        <p14:creationId xmlns:p14="http://schemas.microsoft.com/office/powerpoint/2010/main" val="95185266"/>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D51979-0D16-7A80-7341-A0DEB026999D}"/>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17164D03-83B0-9101-E2B5-A966AC289E7B}"/>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E44F4C7C-183D-1762-A152-A3D11DB563DB}"/>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6</a:t>
            </a:r>
            <a:r>
              <a:rPr lang="en-US" dirty="0">
                <a:solidFill>
                  <a:schemeClr val="tx1">
                    <a:lumMod val="50000"/>
                  </a:schemeClr>
                </a:solidFill>
              </a:rPr>
              <a:t>Therefore </a:t>
            </a:r>
            <a:r>
              <a:rPr lang="en-US" dirty="0"/>
              <a:t>as you have received Christ Jesus the Lord</a:t>
            </a:r>
            <a:r>
              <a:rPr lang="en-US" dirty="0">
                <a:solidFill>
                  <a:schemeClr val="tx1">
                    <a:lumMod val="50000"/>
                  </a:schemeClr>
                </a:solidFill>
              </a:rPr>
              <a:t>, so walk in Him, </a:t>
            </a:r>
          </a:p>
        </p:txBody>
      </p:sp>
      <p:sp>
        <p:nvSpPr>
          <p:cNvPr id="2" name="TextBox 1">
            <a:extLst>
              <a:ext uri="{FF2B5EF4-FFF2-40B4-BE49-F238E27FC236}">
                <a16:creationId xmlns:a16="http://schemas.microsoft.com/office/drawing/2014/main" id="{00F4D09F-4C84-E289-D82C-6ACAA721D448}"/>
              </a:ext>
            </a:extLst>
          </p:cNvPr>
          <p:cNvSpPr txBox="1"/>
          <p:nvPr/>
        </p:nvSpPr>
        <p:spPr>
          <a:xfrm>
            <a:off x="882616" y="3392857"/>
            <a:ext cx="10426767" cy="2431435"/>
          </a:xfrm>
          <a:prstGeom prst="rect">
            <a:avLst/>
          </a:prstGeom>
          <a:gradFill>
            <a:gsLst>
              <a:gs pos="0">
                <a:srgbClr val="B27775"/>
              </a:gs>
              <a:gs pos="0">
                <a:schemeClr val="accent2">
                  <a:lumMod val="40000"/>
                  <a:lumOff val="60000"/>
                </a:schemeClr>
              </a:gs>
              <a:gs pos="0">
                <a:schemeClr val="accent2">
                  <a:lumMod val="95000"/>
                  <a:lumOff val="5000"/>
                </a:schemeClr>
              </a:gs>
              <a:gs pos="0">
                <a:schemeClr val="accent2">
                  <a:lumMod val="60000"/>
                </a:schemeClr>
              </a:gs>
            </a:gsLst>
            <a:path path="rect">
              <a:fillToRect l="100000" t="100000"/>
            </a:path>
          </a:gra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Ephesians 2:8-9 – </a:t>
            </a:r>
            <a:r>
              <a:rPr lang="en-US" sz="3800" kern="100" baseline="30000" dirty="0">
                <a:effectLst/>
                <a:latin typeface="Aptos" panose="020B0004020202020204" pitchFamily="34" charset="0"/>
                <a:ea typeface="Aptos" panose="020B0004020202020204" pitchFamily="34" charset="0"/>
                <a:cs typeface="Times New Roman" panose="02020603050405020304" pitchFamily="18" charset="0"/>
              </a:rPr>
              <a:t>8</a:t>
            </a:r>
            <a:r>
              <a:rPr lang="en-US" sz="3800" kern="100" dirty="0">
                <a:effectLst/>
                <a:latin typeface="Aptos" panose="020B0004020202020204" pitchFamily="34" charset="0"/>
                <a:ea typeface="Aptos" panose="020B0004020202020204" pitchFamily="34" charset="0"/>
                <a:cs typeface="Times New Roman" panose="02020603050405020304" pitchFamily="18" charset="0"/>
              </a:rPr>
              <a:t>For by grace you have been saved through faith; and that not of yourselves, it is the gift of God; </a:t>
            </a:r>
            <a:r>
              <a:rPr lang="en-US" sz="3800" kern="100" baseline="30000" dirty="0">
                <a:effectLst/>
                <a:latin typeface="Aptos" panose="020B0004020202020204" pitchFamily="34" charset="0"/>
                <a:ea typeface="Aptos" panose="020B0004020202020204" pitchFamily="34" charset="0"/>
                <a:cs typeface="Times New Roman" panose="02020603050405020304" pitchFamily="18" charset="0"/>
              </a:rPr>
              <a:t>9</a:t>
            </a:r>
            <a:r>
              <a:rPr lang="en-US" sz="3800" kern="100" dirty="0">
                <a:effectLst/>
                <a:latin typeface="Aptos" panose="020B0004020202020204" pitchFamily="34" charset="0"/>
                <a:ea typeface="Aptos" panose="020B0004020202020204" pitchFamily="34" charset="0"/>
                <a:cs typeface="Times New Roman" panose="02020603050405020304" pitchFamily="18" charset="0"/>
              </a:rPr>
              <a:t>not as a result of works, so that no one may boast. </a:t>
            </a:r>
          </a:p>
        </p:txBody>
      </p:sp>
    </p:spTree>
    <p:extLst>
      <p:ext uri="{BB962C8B-B14F-4D97-AF65-F5344CB8AC3E}">
        <p14:creationId xmlns:p14="http://schemas.microsoft.com/office/powerpoint/2010/main" val="77466413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4710C0-3285-2D51-F097-5D979698D7AA}"/>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08FB7661-C0DB-6AB6-18E4-1361D1C726C8}"/>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5208A0DA-093B-F478-6BF8-BB943C5F14D0}"/>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6</a:t>
            </a:r>
            <a:r>
              <a:rPr lang="en-US" dirty="0">
                <a:solidFill>
                  <a:schemeClr val="tx1">
                    <a:lumMod val="50000"/>
                  </a:schemeClr>
                </a:solidFill>
              </a:rPr>
              <a:t>Therefore </a:t>
            </a:r>
            <a:r>
              <a:rPr lang="en-US" dirty="0"/>
              <a:t>as you have received Christ Jesus the Lord</a:t>
            </a:r>
            <a:r>
              <a:rPr lang="en-US" dirty="0">
                <a:solidFill>
                  <a:schemeClr val="tx1">
                    <a:lumMod val="50000"/>
                  </a:schemeClr>
                </a:solidFill>
              </a:rPr>
              <a:t>, so walk in Him, </a:t>
            </a:r>
          </a:p>
        </p:txBody>
      </p:sp>
      <p:sp>
        <p:nvSpPr>
          <p:cNvPr id="3" name="TextBox 2">
            <a:extLst>
              <a:ext uri="{FF2B5EF4-FFF2-40B4-BE49-F238E27FC236}">
                <a16:creationId xmlns:a16="http://schemas.microsoft.com/office/drawing/2014/main" id="{DD42C893-6519-4DE5-63DC-D537F50C5709}"/>
              </a:ext>
            </a:extLst>
          </p:cNvPr>
          <p:cNvSpPr txBox="1"/>
          <p:nvPr/>
        </p:nvSpPr>
        <p:spPr>
          <a:xfrm>
            <a:off x="3075212" y="3392857"/>
            <a:ext cx="6364664" cy="1261884"/>
          </a:xfrm>
          <a:prstGeom prst="rect">
            <a:avLst/>
          </a:prstGeom>
          <a:solidFill>
            <a:srgbClr val="002060"/>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800" dirty="0">
                <a:latin typeface="Aptos" panose="020B0004020202020204" pitchFamily="34" charset="0"/>
              </a:rPr>
              <a:t>Through faith</a:t>
            </a:r>
          </a:p>
          <a:p>
            <a:pPr algn="ctr"/>
            <a:r>
              <a:rPr lang="en-US" sz="3800" dirty="0">
                <a:latin typeface="Aptos" panose="020B0004020202020204" pitchFamily="34" charset="0"/>
              </a:rPr>
              <a:t>Synonymous with trust</a:t>
            </a:r>
          </a:p>
        </p:txBody>
      </p:sp>
    </p:spTree>
    <p:extLst>
      <p:ext uri="{BB962C8B-B14F-4D97-AF65-F5344CB8AC3E}">
        <p14:creationId xmlns:p14="http://schemas.microsoft.com/office/powerpoint/2010/main" val="96834348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left)">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87524F-48B0-9228-612C-323BD056038E}"/>
            </a:ext>
          </a:extLst>
        </p:cNvPr>
        <p:cNvGrpSpPr/>
        <p:nvPr/>
      </p:nvGrpSpPr>
      <p:grpSpPr>
        <a:xfrm>
          <a:off x="0" y="0"/>
          <a:ext cx="0" cy="0"/>
          <a:chOff x="0" y="0"/>
          <a:chExt cx="0" cy="0"/>
        </a:xfrm>
      </p:grpSpPr>
      <p:sp>
        <p:nvSpPr>
          <p:cNvPr id="6146" name="Title 1">
            <a:extLst>
              <a:ext uri="{FF2B5EF4-FFF2-40B4-BE49-F238E27FC236}">
                <a16:creationId xmlns:a16="http://schemas.microsoft.com/office/drawing/2014/main" id="{878D0FE6-7B56-9642-6D33-4972F7666FF6}"/>
              </a:ext>
            </a:extLst>
          </p:cNvPr>
          <p:cNvSpPr>
            <a:spLocks noGrp="1"/>
          </p:cNvSpPr>
          <p:nvPr>
            <p:ph type="title"/>
          </p:nvPr>
        </p:nvSpPr>
        <p:spPr/>
        <p:txBody>
          <a:bodyPr/>
          <a:lstStyle/>
          <a:p>
            <a:pPr algn="l" eaLnBrk="1" hangingPunct="1"/>
            <a:r>
              <a:rPr lang="en-US" altLang="en-US" sz="7500" dirty="0"/>
              <a:t>Colossians 2</a:t>
            </a:r>
            <a:endParaRPr lang="en-US" altLang="en-US" sz="7500" b="1" dirty="0">
              <a:latin typeface="Perpetua" panose="02020502060401020303" pitchFamily="18" charset="0"/>
            </a:endParaRPr>
          </a:p>
        </p:txBody>
      </p:sp>
      <p:sp>
        <p:nvSpPr>
          <p:cNvPr id="7" name="Content Placeholder 2">
            <a:extLst>
              <a:ext uri="{FF2B5EF4-FFF2-40B4-BE49-F238E27FC236}">
                <a16:creationId xmlns:a16="http://schemas.microsoft.com/office/drawing/2014/main" id="{00A858F3-7463-DAA5-92CA-D986807499E0}"/>
              </a:ext>
            </a:extLst>
          </p:cNvPr>
          <p:cNvSpPr>
            <a:spLocks noGrp="1"/>
          </p:cNvSpPr>
          <p:nvPr>
            <p:ph idx="1"/>
          </p:nvPr>
        </p:nvSpPr>
        <p:spPr>
          <a:xfrm>
            <a:off x="609600" y="1600201"/>
            <a:ext cx="10972800" cy="4525963"/>
          </a:xfrm>
        </p:spPr>
        <p:txBody>
          <a:bodyPr/>
          <a:lstStyle/>
          <a:p>
            <a:pPr marL="0" indent="0">
              <a:buNone/>
            </a:pPr>
            <a:r>
              <a:rPr lang="en-US" baseline="30000" dirty="0">
                <a:solidFill>
                  <a:schemeClr val="tx1">
                    <a:lumMod val="50000"/>
                  </a:schemeClr>
                </a:solidFill>
              </a:rPr>
              <a:t>6</a:t>
            </a:r>
            <a:r>
              <a:rPr lang="en-US" dirty="0">
                <a:solidFill>
                  <a:schemeClr val="tx1">
                    <a:lumMod val="50000"/>
                  </a:schemeClr>
                </a:solidFill>
              </a:rPr>
              <a:t>Therefore </a:t>
            </a:r>
            <a:r>
              <a:rPr lang="en-US" dirty="0"/>
              <a:t>as you have received Christ Jesus the Lord, so walk in Him, </a:t>
            </a:r>
          </a:p>
        </p:txBody>
      </p:sp>
      <p:sp>
        <p:nvSpPr>
          <p:cNvPr id="2" name="TextBox 1">
            <a:extLst>
              <a:ext uri="{FF2B5EF4-FFF2-40B4-BE49-F238E27FC236}">
                <a16:creationId xmlns:a16="http://schemas.microsoft.com/office/drawing/2014/main" id="{719CE681-4948-A51E-EB33-E45BEA4647F1}"/>
              </a:ext>
            </a:extLst>
          </p:cNvPr>
          <p:cNvSpPr txBox="1"/>
          <p:nvPr/>
        </p:nvSpPr>
        <p:spPr>
          <a:xfrm>
            <a:off x="8389856" y="6101783"/>
            <a:ext cx="3679496" cy="630942"/>
          </a:xfrm>
          <a:prstGeom prst="rect">
            <a:avLst/>
          </a:prstGeom>
          <a:solidFill>
            <a:schemeClr val="bg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l"/>
            <a:r>
              <a:rPr lang="en-US" sz="3500" b="1" dirty="0">
                <a:latin typeface="Avenir Next LT Pro" panose="020B0504020202020204" pitchFamily="34" charset="0"/>
              </a:rPr>
              <a:t>WALK BY FAITH</a:t>
            </a:r>
          </a:p>
        </p:txBody>
      </p:sp>
      <p:grpSp>
        <p:nvGrpSpPr>
          <p:cNvPr id="4" name="Group 3">
            <a:extLst>
              <a:ext uri="{FF2B5EF4-FFF2-40B4-BE49-F238E27FC236}">
                <a16:creationId xmlns:a16="http://schemas.microsoft.com/office/drawing/2014/main" id="{6DD75533-F82B-052B-8567-442BEF1D04A2}"/>
              </a:ext>
            </a:extLst>
          </p:cNvPr>
          <p:cNvGrpSpPr/>
          <p:nvPr/>
        </p:nvGrpSpPr>
        <p:grpSpPr>
          <a:xfrm>
            <a:off x="7460383" y="5557140"/>
            <a:ext cx="844898" cy="777666"/>
            <a:chOff x="5338274" y="5472138"/>
            <a:chExt cx="844898" cy="777666"/>
          </a:xfrm>
        </p:grpSpPr>
        <p:sp>
          <p:nvSpPr>
            <p:cNvPr id="5" name="TextBox 4">
              <a:extLst>
                <a:ext uri="{FF2B5EF4-FFF2-40B4-BE49-F238E27FC236}">
                  <a16:creationId xmlns:a16="http://schemas.microsoft.com/office/drawing/2014/main" id="{1EF80BD2-E3DD-F531-7C35-05D7BE02A5BC}"/>
                </a:ext>
              </a:extLst>
            </p:cNvPr>
            <p:cNvSpPr txBox="1"/>
            <p:nvPr/>
          </p:nvSpPr>
          <p:spPr>
            <a:xfrm>
              <a:off x="5387726" y="5545500"/>
              <a:ext cx="795446" cy="630942"/>
            </a:xfrm>
            <a:prstGeom prst="rect">
              <a:avLst/>
            </a:prstGeom>
            <a:solidFill>
              <a:schemeClr val="bg1"/>
            </a:solidFill>
            <a:ln w="25400">
              <a:noFill/>
            </a:ln>
            <a:effectLst>
              <a:outerShdw blurRad="107950" dist="12700" dir="5400000" algn="ctr">
                <a:srgbClr val="000000"/>
              </a:outerShdw>
            </a:effectLst>
          </p:spPr>
          <p:txBody>
            <a:bodyPr wrap="square" rtlCol="0">
              <a:spAutoFit/>
            </a:bodyPr>
            <a:lstStyle/>
            <a:p>
              <a:pPr algn="l"/>
              <a:r>
                <a:rPr lang="en-US" sz="3500" b="1" dirty="0">
                  <a:latin typeface="Avenir Next LT Pro" panose="020B0504020202020204" pitchFamily="34" charset="0"/>
                </a:rPr>
                <a:t>#1</a:t>
              </a:r>
            </a:p>
          </p:txBody>
        </p:sp>
        <p:sp>
          <p:nvSpPr>
            <p:cNvPr id="6" name="Oval 5">
              <a:extLst>
                <a:ext uri="{FF2B5EF4-FFF2-40B4-BE49-F238E27FC236}">
                  <a16:creationId xmlns:a16="http://schemas.microsoft.com/office/drawing/2014/main" id="{B902880A-3353-5A12-90B1-EC516029E91A}"/>
                </a:ext>
              </a:extLst>
            </p:cNvPr>
            <p:cNvSpPr/>
            <p:nvPr/>
          </p:nvSpPr>
          <p:spPr>
            <a:xfrm>
              <a:off x="5338274" y="5472138"/>
              <a:ext cx="844898" cy="777666"/>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3250897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1"/>
        </a:solidFill>
        <a:ln w="254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spPr>
      <a:bodyPr wrap="square" rtlCol="0">
        <a:spAutoFit/>
      </a:bodyPr>
      <a:lstStyle>
        <a:defPPr algn="l">
          <a:defRPr sz="3800" dirty="0">
            <a:latin typeface="Perpetua" panose="02020502060401020303"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1620</Words>
  <Application>Microsoft Office PowerPoint</Application>
  <PresentationFormat>Widescreen</PresentationFormat>
  <Paragraphs>209</Paragraphs>
  <Slides>38</Slides>
  <Notes>28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38</vt:i4>
      </vt:variant>
    </vt:vector>
  </HeadingPairs>
  <TitlesOfParts>
    <vt:vector size="47" baseType="lpstr">
      <vt:lpstr>AngsanaUPC</vt:lpstr>
      <vt:lpstr>Aptos</vt:lpstr>
      <vt:lpstr>Arial</vt:lpstr>
      <vt:lpstr>Avenir Next LT Pro</vt:lpstr>
      <vt:lpstr>Calibri</vt:lpstr>
      <vt:lpstr>Haettenschweiler</vt:lpstr>
      <vt:lpstr>Perpetua</vt:lpstr>
      <vt:lpstr>Times New Roman</vt:lpstr>
      <vt:lpstr>1_Office Theme</vt:lpstr>
      <vt:lpstr>COLOSSIANS 2</vt:lpstr>
      <vt:lpstr>Colossians 2</vt:lpstr>
      <vt:lpstr>Colossians 2</vt:lpstr>
      <vt:lpstr>Colossians 2</vt:lpstr>
      <vt:lpstr>Colossians 2</vt:lpstr>
      <vt:lpstr>Colossians 2</vt:lpstr>
      <vt:lpstr>Colossians 2</vt:lpstr>
      <vt:lpstr>Colossians 2</vt:lpstr>
      <vt:lpstr>Colossians 2</vt:lpstr>
      <vt:lpstr>PowerPoint Presentation</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Colossians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Application</vt:lpstr>
      <vt:lpstr>COLOSSIANS 2</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2025-04-29T14:26:17Z</dcterms:created>
  <dcterms:modified xsi:type="dcterms:W3CDTF">2025-04-29T14:26:26Z</dcterms:modified>
</cp:coreProperties>
</file>