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3">
  <p:sldMasterIdLst>
    <p:sldMasterId id="2147483648" r:id="rId1"/>
    <p:sldMasterId id="2147483660" r:id="rId2"/>
    <p:sldMasterId id="2147483665" r:id="rId3"/>
  </p:sldMasterIdLst>
  <p:notesMasterIdLst>
    <p:notesMasterId r:id="rId62"/>
  </p:notesMasterIdLst>
  <p:sldIdLst>
    <p:sldId id="1561" r:id="rId4"/>
    <p:sldId id="1871" r:id="rId5"/>
    <p:sldId id="2737" r:id="rId6"/>
    <p:sldId id="2764" r:id="rId7"/>
    <p:sldId id="2787" r:id="rId8"/>
    <p:sldId id="2786" r:id="rId9"/>
    <p:sldId id="2740" r:id="rId10"/>
    <p:sldId id="2741" r:id="rId11"/>
    <p:sldId id="2777" r:id="rId12"/>
    <p:sldId id="2788" r:id="rId13"/>
    <p:sldId id="1709" r:id="rId14"/>
    <p:sldId id="2789" r:id="rId15"/>
    <p:sldId id="2792" r:id="rId16"/>
    <p:sldId id="2771" r:id="rId17"/>
    <p:sldId id="2793" r:id="rId18"/>
    <p:sldId id="2774" r:id="rId19"/>
    <p:sldId id="2775" r:id="rId20"/>
    <p:sldId id="2794" r:id="rId21"/>
    <p:sldId id="2768" r:id="rId22"/>
    <p:sldId id="2779" r:id="rId23"/>
    <p:sldId id="1518" r:id="rId24"/>
    <p:sldId id="1520" r:id="rId25"/>
    <p:sldId id="1519" r:id="rId26"/>
    <p:sldId id="2795" r:id="rId27"/>
    <p:sldId id="2778" r:id="rId28"/>
    <p:sldId id="2742" r:id="rId29"/>
    <p:sldId id="2743" r:id="rId30"/>
    <p:sldId id="2744" r:id="rId31"/>
    <p:sldId id="2745" r:id="rId32"/>
    <p:sldId id="2746" r:id="rId33"/>
    <p:sldId id="2780" r:id="rId34"/>
    <p:sldId id="1471" r:id="rId35"/>
    <p:sldId id="1522" r:id="rId36"/>
    <p:sldId id="1523" r:id="rId37"/>
    <p:sldId id="1524" r:id="rId38"/>
    <p:sldId id="2783" r:id="rId39"/>
    <p:sldId id="2784" r:id="rId40"/>
    <p:sldId id="1450" r:id="rId41"/>
    <p:sldId id="1452" r:id="rId42"/>
    <p:sldId id="1451" r:id="rId43"/>
    <p:sldId id="2790" r:id="rId44"/>
    <p:sldId id="2751" r:id="rId45"/>
    <p:sldId id="2752" r:id="rId46"/>
    <p:sldId id="2756" r:id="rId47"/>
    <p:sldId id="2796" r:id="rId48"/>
    <p:sldId id="2766" r:id="rId49"/>
    <p:sldId id="2757" r:id="rId50"/>
    <p:sldId id="2758" r:id="rId51"/>
    <p:sldId id="1579" r:id="rId52"/>
    <p:sldId id="1580" r:id="rId53"/>
    <p:sldId id="1581" r:id="rId54"/>
    <p:sldId id="1582" r:id="rId55"/>
    <p:sldId id="1583" r:id="rId56"/>
    <p:sldId id="1586" r:id="rId57"/>
    <p:sldId id="1898" r:id="rId58"/>
    <p:sldId id="1562" r:id="rId59"/>
    <p:sldId id="1563" r:id="rId60"/>
    <p:sldId id="157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AEB6"/>
    <a:srgbClr val="8B7E9A"/>
    <a:srgbClr val="7F7F7F"/>
    <a:srgbClr val="71563B"/>
    <a:srgbClr val="BEDEE2"/>
    <a:srgbClr val="FFFFCC"/>
    <a:srgbClr val="6A959E"/>
    <a:srgbClr val="6C9EA8"/>
    <a:srgbClr val="9ECFDA"/>
    <a:srgbClr val="80A1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188E2-7EA5-4AC1-90A4-D2DF49FD4C08}" v="792" dt="2024-04-11T23:53:48.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2738" autoAdjust="0"/>
    <p:restoredTop sz="85457" autoAdjust="0"/>
  </p:normalViewPr>
  <p:slideViewPr>
    <p:cSldViewPr>
      <p:cViewPr varScale="1">
        <p:scale>
          <a:sx n="55" d="100"/>
          <a:sy n="55" d="100"/>
        </p:scale>
        <p:origin x="36" y="30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F5C749-4993-4E44-A439-8E1EDE8A1D92}" type="datetimeFigureOut">
              <a:rPr lang="en-US" smtClean="0"/>
              <a:pPr/>
              <a:t>4/16/2024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B3B516-1BB5-4C80-B268-F5F2C570A7D0}" type="slidenum">
              <a:rPr lang="en-US" smtClean="0"/>
              <a:pPr/>
              <a:t>‹#›</a:t>
            </a:fld>
            <a:endParaRPr lang="en-US"/>
          </a:p>
        </p:txBody>
      </p:sp>
    </p:spTree>
    <p:extLst>
      <p:ext uri="{BB962C8B-B14F-4D97-AF65-F5344CB8AC3E}">
        <p14:creationId xmlns:p14="http://schemas.microsoft.com/office/powerpoint/2010/main" val="3612348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97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0734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6015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5858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549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243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8871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8901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0870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903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9614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a:t>
            </a:fld>
            <a:endParaRPr lang="en-US"/>
          </a:p>
        </p:txBody>
      </p:sp>
    </p:spTree>
    <p:extLst>
      <p:ext uri="{BB962C8B-B14F-4D97-AF65-F5344CB8AC3E}">
        <p14:creationId xmlns:p14="http://schemas.microsoft.com/office/powerpoint/2010/main" val="2930270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2748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2658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1254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1878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2427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7293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26</a:t>
            </a:fld>
            <a:endParaRPr lang="en-US"/>
          </a:p>
        </p:txBody>
      </p:sp>
    </p:spTree>
    <p:extLst>
      <p:ext uri="{BB962C8B-B14F-4D97-AF65-F5344CB8AC3E}">
        <p14:creationId xmlns:p14="http://schemas.microsoft.com/office/powerpoint/2010/main" val="1377807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27</a:t>
            </a:fld>
            <a:endParaRPr lang="en-US"/>
          </a:p>
        </p:txBody>
      </p:sp>
    </p:spTree>
    <p:extLst>
      <p:ext uri="{BB962C8B-B14F-4D97-AF65-F5344CB8AC3E}">
        <p14:creationId xmlns:p14="http://schemas.microsoft.com/office/powerpoint/2010/main" val="15180064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28</a:t>
            </a:fld>
            <a:endParaRPr lang="en-US"/>
          </a:p>
        </p:txBody>
      </p:sp>
    </p:spTree>
    <p:extLst>
      <p:ext uri="{BB962C8B-B14F-4D97-AF65-F5344CB8AC3E}">
        <p14:creationId xmlns:p14="http://schemas.microsoft.com/office/powerpoint/2010/main" val="2474543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29</a:t>
            </a:fld>
            <a:endParaRPr lang="en-US"/>
          </a:p>
        </p:txBody>
      </p:sp>
    </p:spTree>
    <p:extLst>
      <p:ext uri="{BB962C8B-B14F-4D97-AF65-F5344CB8AC3E}">
        <p14:creationId xmlns:p14="http://schemas.microsoft.com/office/powerpoint/2010/main" val="2214977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a:t>
            </a:fld>
            <a:endParaRPr lang="en-US"/>
          </a:p>
        </p:txBody>
      </p:sp>
    </p:spTree>
    <p:extLst>
      <p:ext uri="{BB962C8B-B14F-4D97-AF65-F5344CB8AC3E}">
        <p14:creationId xmlns:p14="http://schemas.microsoft.com/office/powerpoint/2010/main" val="3376976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30</a:t>
            </a:fld>
            <a:endParaRPr lang="en-US"/>
          </a:p>
        </p:txBody>
      </p:sp>
    </p:spTree>
    <p:extLst>
      <p:ext uri="{BB962C8B-B14F-4D97-AF65-F5344CB8AC3E}">
        <p14:creationId xmlns:p14="http://schemas.microsoft.com/office/powerpoint/2010/main" val="1085486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6656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9935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9560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417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7027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46911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152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3773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73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a:t>
            </a:fld>
            <a:endParaRPr lang="en-US"/>
          </a:p>
        </p:txBody>
      </p:sp>
    </p:spTree>
    <p:extLst>
      <p:ext uri="{BB962C8B-B14F-4D97-AF65-F5344CB8AC3E}">
        <p14:creationId xmlns:p14="http://schemas.microsoft.com/office/powerpoint/2010/main" val="2828979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532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6753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42</a:t>
            </a:fld>
            <a:endParaRPr lang="en-US"/>
          </a:p>
        </p:txBody>
      </p:sp>
    </p:spTree>
    <p:extLst>
      <p:ext uri="{BB962C8B-B14F-4D97-AF65-F5344CB8AC3E}">
        <p14:creationId xmlns:p14="http://schemas.microsoft.com/office/powerpoint/2010/main" val="26615487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43</a:t>
            </a:fld>
            <a:endParaRPr lang="en-US"/>
          </a:p>
        </p:txBody>
      </p:sp>
    </p:spTree>
    <p:extLst>
      <p:ext uri="{BB962C8B-B14F-4D97-AF65-F5344CB8AC3E}">
        <p14:creationId xmlns:p14="http://schemas.microsoft.com/office/powerpoint/2010/main" val="33152003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44</a:t>
            </a:fld>
            <a:endParaRPr lang="en-US"/>
          </a:p>
        </p:txBody>
      </p:sp>
    </p:spTree>
    <p:extLst>
      <p:ext uri="{BB962C8B-B14F-4D97-AF65-F5344CB8AC3E}">
        <p14:creationId xmlns:p14="http://schemas.microsoft.com/office/powerpoint/2010/main" val="1393223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45</a:t>
            </a:fld>
            <a:endParaRPr lang="en-US"/>
          </a:p>
        </p:txBody>
      </p:sp>
    </p:spTree>
    <p:extLst>
      <p:ext uri="{BB962C8B-B14F-4D97-AF65-F5344CB8AC3E}">
        <p14:creationId xmlns:p14="http://schemas.microsoft.com/office/powerpoint/2010/main" val="13408474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46</a:t>
            </a:fld>
            <a:endParaRPr lang="en-US"/>
          </a:p>
        </p:txBody>
      </p:sp>
    </p:spTree>
    <p:extLst>
      <p:ext uri="{BB962C8B-B14F-4D97-AF65-F5344CB8AC3E}">
        <p14:creationId xmlns:p14="http://schemas.microsoft.com/office/powerpoint/2010/main" val="31068936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47</a:t>
            </a:fld>
            <a:endParaRPr lang="en-US"/>
          </a:p>
        </p:txBody>
      </p:sp>
    </p:spTree>
    <p:extLst>
      <p:ext uri="{BB962C8B-B14F-4D97-AF65-F5344CB8AC3E}">
        <p14:creationId xmlns:p14="http://schemas.microsoft.com/office/powerpoint/2010/main" val="55164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48</a:t>
            </a:fld>
            <a:endParaRPr lang="en-US"/>
          </a:p>
        </p:txBody>
      </p:sp>
    </p:spTree>
    <p:extLst>
      <p:ext uri="{BB962C8B-B14F-4D97-AF65-F5344CB8AC3E}">
        <p14:creationId xmlns:p14="http://schemas.microsoft.com/office/powerpoint/2010/main" val="5907610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spc="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1455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5</a:t>
            </a:fld>
            <a:endParaRPr lang="en-US"/>
          </a:p>
        </p:txBody>
      </p:sp>
    </p:spTree>
    <p:extLst>
      <p:ext uri="{BB962C8B-B14F-4D97-AF65-F5344CB8AC3E}">
        <p14:creationId xmlns:p14="http://schemas.microsoft.com/office/powerpoint/2010/main" val="6049568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spc="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64458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spc="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235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spc="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9457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spc="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10234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spc="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3755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92198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33745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05028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5591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6</a:t>
            </a:fld>
            <a:endParaRPr lang="en-US"/>
          </a:p>
        </p:txBody>
      </p:sp>
    </p:spTree>
    <p:extLst>
      <p:ext uri="{BB962C8B-B14F-4D97-AF65-F5344CB8AC3E}">
        <p14:creationId xmlns:p14="http://schemas.microsoft.com/office/powerpoint/2010/main" val="1618924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7</a:t>
            </a:fld>
            <a:endParaRPr lang="en-US"/>
          </a:p>
        </p:txBody>
      </p:sp>
    </p:spTree>
    <p:extLst>
      <p:ext uri="{BB962C8B-B14F-4D97-AF65-F5344CB8AC3E}">
        <p14:creationId xmlns:p14="http://schemas.microsoft.com/office/powerpoint/2010/main" val="3449797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64B3B516-1BB5-4C80-B268-F5F2C570A7D0}" type="slidenum">
              <a:rPr lang="en-US" smtClean="0"/>
              <a:pPr/>
              <a:t>8</a:t>
            </a:fld>
            <a:endParaRPr lang="en-US"/>
          </a:p>
        </p:txBody>
      </p:sp>
    </p:spTree>
    <p:extLst>
      <p:ext uri="{BB962C8B-B14F-4D97-AF65-F5344CB8AC3E}">
        <p14:creationId xmlns:p14="http://schemas.microsoft.com/office/powerpoint/2010/main" val="3754809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B3B516-1BB5-4C80-B268-F5F2C570A7D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958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300890"/>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FEF0AC-57F3-46C3-A067-AF9767D0141E}"/>
              </a:ext>
            </a:extLst>
          </p:cNvPr>
          <p:cNvSpPr/>
          <p:nvPr userDrawn="1"/>
        </p:nvSpPr>
        <p:spPr>
          <a:xfrm>
            <a:off x="982436" y="2008415"/>
            <a:ext cx="7581900" cy="2906486"/>
          </a:xfrm>
          <a:prstGeom prst="rect">
            <a:avLst/>
          </a:prstGeom>
          <a:solidFill>
            <a:srgbClr val="000000">
              <a:alpha val="21176"/>
            </a:srgbClr>
          </a:solidFill>
          <a:ln>
            <a:solidFill>
              <a:srgbClr val="0340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8EC4E82F-64D4-4769-BE3C-6E5329F7A79A}"/>
              </a:ext>
            </a:extLst>
          </p:cNvPr>
          <p:cNvSpPr>
            <a:spLocks noGrp="1"/>
          </p:cNvSpPr>
          <p:nvPr>
            <p:ph type="ctrTitle" hasCustomPrompt="1"/>
          </p:nvPr>
        </p:nvSpPr>
        <p:spPr>
          <a:xfrm>
            <a:off x="566057" y="1231220"/>
            <a:ext cx="8599714" cy="2387600"/>
          </a:xfrm>
        </p:spPr>
        <p:txBody>
          <a:bodyPr anchor="b">
            <a:normAutofit/>
          </a:bodyPr>
          <a:lstStyle>
            <a:lvl1pPr algn="ctr">
              <a:defRPr sz="7200" b="1">
                <a:solidFill>
                  <a:srgbClr val="72DB2B"/>
                </a:solidFill>
                <a:latin typeface="Lao UI" panose="020B0502040204020203" pitchFamily="34" charset="0"/>
                <a:cs typeface="Lao UI" panose="020B0502040204020203" pitchFamily="34" charset="0"/>
              </a:defRPr>
            </a:lvl1pPr>
          </a:lstStyle>
          <a:p>
            <a:r>
              <a:rPr lang="en-US" dirty="0"/>
              <a:t>Title</a:t>
            </a:r>
          </a:p>
        </p:txBody>
      </p:sp>
      <p:sp>
        <p:nvSpPr>
          <p:cNvPr id="3" name="Subtitle 2">
            <a:extLst>
              <a:ext uri="{FF2B5EF4-FFF2-40B4-BE49-F238E27FC236}">
                <a16:creationId xmlns:a16="http://schemas.microsoft.com/office/drawing/2014/main" id="{613C1D05-4FCF-4AE8-B4DD-1BA6EC2A1967}"/>
              </a:ext>
            </a:extLst>
          </p:cNvPr>
          <p:cNvSpPr>
            <a:spLocks noGrp="1"/>
          </p:cNvSpPr>
          <p:nvPr>
            <p:ph type="subTitle" idx="1" hasCustomPrompt="1"/>
          </p:nvPr>
        </p:nvSpPr>
        <p:spPr>
          <a:xfrm>
            <a:off x="566057" y="3710895"/>
            <a:ext cx="8599714" cy="1655762"/>
          </a:xfrm>
        </p:spPr>
        <p:txBody>
          <a:bodyPr>
            <a:normAutofit/>
          </a:bodyPr>
          <a:lstStyle>
            <a:lvl1pPr marL="0" indent="0" algn="ctr">
              <a:buNone/>
              <a:defRPr sz="4800" b="1">
                <a:solidFill>
                  <a:schemeClr val="bg1"/>
                </a:solidFill>
                <a:latin typeface="Lao UI" panose="020B0502040204020203" pitchFamily="34" charset="0"/>
                <a:cs typeface="Lao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 Title</a:t>
            </a:r>
          </a:p>
        </p:txBody>
      </p:sp>
    </p:spTree>
    <p:extLst>
      <p:ext uri="{BB962C8B-B14F-4D97-AF65-F5344CB8AC3E}">
        <p14:creationId xmlns:p14="http://schemas.microsoft.com/office/powerpoint/2010/main" val="4187823804"/>
      </p:ext>
    </p:extLst>
  </p:cSld>
  <p:clrMapOvr>
    <a:masterClrMapping/>
  </p:clrMapOvr>
  <p:transition>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3" y="136525"/>
            <a:ext cx="11506200" cy="1325563"/>
          </a:xfrm>
        </p:spPr>
        <p:txBody>
          <a:bodyPr>
            <a:normAutofit/>
          </a:bodyPr>
          <a:lstStyle>
            <a:lvl1pPr>
              <a:lnSpc>
                <a:spcPct val="100000"/>
              </a:lnSpc>
              <a:defRPr sz="5000" b="1">
                <a:solidFill>
                  <a:schemeClr val="bg1"/>
                </a:solidFill>
                <a:latin typeface="Lao UI" panose="020B0502040204020203" pitchFamily="34" charset="0"/>
                <a:cs typeface="Lao UI" panose="020B0502040204020203" pitchFamily="34" charset="0"/>
              </a:defRPr>
            </a:lvl1pPr>
          </a:lstStyle>
          <a:p>
            <a:r>
              <a:rPr lang="en-US"/>
              <a:t>Click to edit Master title style</a:t>
            </a:r>
            <a:endParaRPr lang="en-US" dirty="0"/>
          </a:p>
        </p:txBody>
      </p:sp>
      <p:sp useBgFill="1">
        <p:nvSpPr>
          <p:cNvPr id="3" name="Content Placeholder 2"/>
          <p:cNvSpPr>
            <a:spLocks noGrp="1"/>
          </p:cNvSpPr>
          <p:nvPr>
            <p:ph idx="1"/>
          </p:nvPr>
        </p:nvSpPr>
        <p:spPr>
          <a:xfrm>
            <a:off x="272143" y="1597024"/>
            <a:ext cx="11506200" cy="4945289"/>
          </a:xfrm>
        </p:spPr>
        <p:txBody>
          <a:bodyPr/>
          <a:lstStyle>
            <a:lvl1pPr>
              <a:lnSpc>
                <a:spcPct val="100000"/>
              </a:lnSpc>
              <a:defRPr sz="4600" b="1">
                <a:solidFill>
                  <a:srgbClr val="72DB2B"/>
                </a:solidFill>
                <a:latin typeface="Lao UI" panose="020B0502040204020203" pitchFamily="34" charset="0"/>
                <a:cs typeface="Lao UI" panose="020B0502040204020203" pitchFamily="34" charset="0"/>
              </a:defRPr>
            </a:lvl1pPr>
            <a:lvl2pPr>
              <a:lnSpc>
                <a:spcPct val="100000"/>
              </a:lnSpc>
              <a:defRPr sz="4400">
                <a:solidFill>
                  <a:schemeClr val="bg1"/>
                </a:solidFill>
                <a:latin typeface="Lao UI" panose="020B0502040204020203" pitchFamily="34" charset="0"/>
                <a:cs typeface="Lao UI" panose="020B0502040204020203" pitchFamily="34" charset="0"/>
              </a:defRPr>
            </a:lvl2pPr>
            <a:lvl3pPr>
              <a:lnSpc>
                <a:spcPct val="100000"/>
              </a:lnSpc>
              <a:defRPr sz="4200">
                <a:solidFill>
                  <a:schemeClr val="bg1"/>
                </a:solidFill>
                <a:latin typeface="Lao UI" panose="020B0502040204020203" pitchFamily="34" charset="0"/>
                <a:cs typeface="Lao UI" panose="020B0502040204020203" pitchFamily="34" charset="0"/>
              </a:defRPr>
            </a:lvl3pPr>
            <a:lvl4pPr>
              <a:lnSpc>
                <a:spcPct val="100000"/>
              </a:lnSpc>
              <a:defRPr sz="4000">
                <a:solidFill>
                  <a:schemeClr val="bg1"/>
                </a:solidFill>
                <a:latin typeface="Lao UI" panose="020B0502040204020203" pitchFamily="34" charset="0"/>
                <a:cs typeface="Lao UI" panose="020B0502040204020203" pitchFamily="34" charset="0"/>
              </a:defRPr>
            </a:lvl4pPr>
            <a:lvl5pPr>
              <a:lnSpc>
                <a:spcPct val="100000"/>
              </a:lnSpc>
              <a:defRPr sz="3800">
                <a:solidFill>
                  <a:schemeClr val="bg1"/>
                </a:solidFill>
                <a:latin typeface="Lao UI" panose="020B0502040204020203" pitchFamily="34" charset="0"/>
                <a:cs typeface="Lao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2312145"/>
      </p:ext>
    </p:extLst>
  </p:cSld>
  <p:clrMapOvr>
    <a:masterClrMapping/>
  </p:clrMapOvr>
  <p:transition>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5400" b="1">
                <a:solidFill>
                  <a:schemeClr val="bg1"/>
                </a:solidFill>
                <a:latin typeface="Lao UI" panose="020B0502040204020203" pitchFamily="34" charset="0"/>
                <a:cs typeface="Lao UI" panose="020B0502040204020203" pitchFamily="34" charset="0"/>
              </a:defRPr>
            </a:lvl1pPr>
          </a:lstStyle>
          <a:p>
            <a:r>
              <a:rPr lang="en-US" dirty="0"/>
              <a:t>Title</a:t>
            </a:r>
          </a:p>
        </p:txBody>
      </p:sp>
      <p:sp>
        <p:nvSpPr>
          <p:cNvPr id="3" name="Content Placeholder 2"/>
          <p:cNvSpPr>
            <a:spLocks noGrp="1"/>
          </p:cNvSpPr>
          <p:nvPr>
            <p:ph sz="half" idx="1"/>
          </p:nvPr>
        </p:nvSpPr>
        <p:spPr>
          <a:xfrm>
            <a:off x="838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lnSpc>
                <a:spcPct val="100000"/>
              </a:lnSpc>
              <a:defRPr sz="4400" b="1">
                <a:solidFill>
                  <a:srgbClr val="72DB2B"/>
                </a:solidFill>
                <a:latin typeface="Lao UI" panose="020B0502040204020203" pitchFamily="34" charset="0"/>
                <a:cs typeface="Lao UI" panose="020B0502040204020203" pitchFamily="34" charset="0"/>
              </a:defRPr>
            </a:lvl1pPr>
            <a:lvl2pPr>
              <a:lnSpc>
                <a:spcPct val="100000"/>
              </a:lnSpc>
              <a:defRPr sz="4200">
                <a:solidFill>
                  <a:schemeClr val="bg1"/>
                </a:solidFill>
                <a:latin typeface="Lao UI" panose="020B0502040204020203" pitchFamily="34" charset="0"/>
                <a:cs typeface="Lao UI" panose="020B0502040204020203" pitchFamily="34" charset="0"/>
              </a:defRPr>
            </a:lvl2pPr>
            <a:lvl3pPr>
              <a:lnSpc>
                <a:spcPct val="100000"/>
              </a:lnSpc>
              <a:defRPr sz="4000">
                <a:solidFill>
                  <a:schemeClr val="bg1"/>
                </a:solidFill>
                <a:latin typeface="Lao UI" panose="020B0502040204020203" pitchFamily="34" charset="0"/>
                <a:cs typeface="Lao UI" panose="020B0502040204020203" pitchFamily="34" charset="0"/>
              </a:defRPr>
            </a:lvl3pPr>
            <a:lvl4pPr>
              <a:lnSpc>
                <a:spcPct val="100000"/>
              </a:lnSpc>
              <a:defRPr sz="3600">
                <a:solidFill>
                  <a:schemeClr val="bg1"/>
                </a:solidFill>
                <a:latin typeface="Lao UI" panose="020B0502040204020203" pitchFamily="34" charset="0"/>
                <a:cs typeface="Lao UI" panose="020B05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33A01C-E34D-4C3C-8E2D-FB95F254D7DE}" type="datetimeFigureOut">
              <a:rPr lang="en-US" smtClean="0">
                <a:solidFill>
                  <a:prstClr val="black">
                    <a:tint val="75000"/>
                  </a:prstClr>
                </a:solidFill>
              </a:rPr>
              <a:pPr/>
              <a:t>4/16/2024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26345"/>
      </p:ext>
    </p:extLst>
  </p:cSld>
  <p:clrMapOvr>
    <a:masterClrMapping/>
  </p:clrMapOvr>
  <p:transition>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792213570"/>
      </p:ext>
    </p:extLst>
  </p:cSld>
  <p:clrMapOvr>
    <a:masterClrMapping/>
  </p:clrMapOvr>
  <p:transition>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131736981"/>
      </p:ext>
    </p:extLst>
  </p:cSld>
  <p:clrMapOvr>
    <a:masterClrMapping/>
  </p:clrMapOvr>
  <p:transition>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884662737"/>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20357739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540671734"/>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970712045"/>
      </p:ext>
    </p:extLst>
  </p:cSld>
  <p:clrMapOvr>
    <a:masterClrMapping/>
  </p:clrMapOvr>
  <p:transition>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330259075"/>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3237183499"/>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144060415"/>
      </p:ext>
    </p:extLst>
  </p:cSld>
  <p:clrMapOvr>
    <a:masterClrMapping/>
  </p:clrMapOvr>
  <p:transition>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360595997"/>
      </p:ext>
    </p:extLst>
  </p:cSld>
  <p:clrMapOvr>
    <a:masterClrMapping/>
  </p:clrMapOvr>
  <p:transition>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extLst>
      <p:ext uri="{BB962C8B-B14F-4D97-AF65-F5344CB8AC3E}">
        <p14:creationId xmlns:p14="http://schemas.microsoft.com/office/powerpoint/2010/main" val="2526492884"/>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0BCBE-CB36-41ED-919D-FF973432CD85}" type="datetimeFigureOut">
              <a:rPr lang="en-US" smtClean="0"/>
              <a:pPr/>
              <a:t>4/16/2024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0BCBE-CB36-41ED-919D-FF973432CD85}"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0BCBE-CB36-41ED-919D-FF973432CD85}" type="datetimeFigureOut">
              <a:rPr lang="en-US" smtClean="0"/>
              <a:pPr/>
              <a:t>4/16/2024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0BCBE-CB36-41ED-919D-FF973432CD85}" type="datetimeFigureOut">
              <a:rPr lang="en-US" smtClean="0"/>
              <a:pPr/>
              <a:t>4/16/2024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0BCBE-CB36-41ED-919D-FF973432CD85}" type="datetimeFigureOut">
              <a:rPr lang="en-US" smtClean="0"/>
              <a:pPr/>
              <a:t>4/16/2024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90BCBE-CB36-41ED-919D-FF973432CD85}" type="datetimeFigureOut">
              <a:rPr lang="en-US" smtClean="0"/>
              <a:pPr/>
              <a:t>4/16/2024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FF551-B652-4769-A5B5-9D36ADF4A06C}" type="slidenum">
              <a:rPr lang="en-US" smtClean="0"/>
              <a:pPr/>
              <a:t>‹#›</a:t>
            </a:fld>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4/16/2024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3A01C-E34D-4C3C-8E2D-FB95F254D7DE}"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3B559-7634-44D8-AA3A-E62B6CDFB2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424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90BCBE-CB36-41ED-919D-FF973432CD85}" type="datetimeFigureOut">
              <a:rPr lang="en-US" smtClean="0"/>
              <a:pPr/>
              <a:t>4/16/2024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FF551-B652-4769-A5B5-9D36ADF4A06C}" type="slidenum">
              <a:rPr lang="en-US" smtClean="0"/>
              <a:pPr/>
              <a:t>‹#›</a:t>
            </a:fld>
            <a:endParaRPr lang="en-US"/>
          </a:p>
        </p:txBody>
      </p:sp>
    </p:spTree>
    <p:extLst>
      <p:ext uri="{BB962C8B-B14F-4D97-AF65-F5344CB8AC3E}">
        <p14:creationId xmlns:p14="http://schemas.microsoft.com/office/powerpoint/2010/main" val="123238500"/>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descr="A black background with blue text&#10;&#10;Description automatically generated">
            <a:extLst>
              <a:ext uri="{FF2B5EF4-FFF2-40B4-BE49-F238E27FC236}">
                <a16:creationId xmlns:a16="http://schemas.microsoft.com/office/drawing/2014/main" id="{E2853D49-0C45-9065-7026-56EB818673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3962400"/>
            <a:ext cx="6542180" cy="2854064"/>
          </a:xfrm>
          <a:prstGeom prst="rect">
            <a:avLst/>
          </a:prstGeom>
        </p:spPr>
      </p:pic>
    </p:spTree>
    <p:extLst>
      <p:ext uri="{BB962C8B-B14F-4D97-AF65-F5344CB8AC3E}">
        <p14:creationId xmlns:p14="http://schemas.microsoft.com/office/powerpoint/2010/main" val="251865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62689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62363"/>
            <a:ext cx="7772398"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Stuart Mill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(Philosopher and Skeptic of Christianity)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Stuart Mill, </a:t>
            </a:r>
            <a:r>
              <a:rPr kumimoji="0" lang="en-US" sz="2400" b="0"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Three Essays on Religion</a:t>
            </a:r>
            <a:r>
              <a:rPr kumimoji="0" lang="en-US" sz="24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(3rd ed. London: Longmans, Green, </a:t>
            </a:r>
            <a:r>
              <a:rPr kumimoji="0" lang="en-US" sz="2400" b="0" i="0" u="none" strike="noStrike" kern="1200" cap="none" spc="0" normalizeH="0" baseline="0" noProof="0" dirty="0" err="1">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Beader</a:t>
            </a:r>
            <a:r>
              <a:rPr kumimoji="0" lang="en-US" sz="24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and Dyer, 1874), 254-255.</a:t>
            </a:r>
          </a:p>
        </p:txBody>
      </p:sp>
      <p:sp>
        <p:nvSpPr>
          <p:cNvPr id="7" name="TextBox 6"/>
          <p:cNvSpPr txBox="1"/>
          <p:nvPr/>
        </p:nvSpPr>
        <p:spPr>
          <a:xfrm>
            <a:off x="76200" y="2550616"/>
            <a:ext cx="7772398"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About the life and sayings of Jesus there is a stamp of personal originality combined with profundity of insight… in the very first rank of men of sublime genius of whom our species can boast. </a:t>
            </a:r>
          </a:p>
        </p:txBody>
      </p:sp>
      <p:pic>
        <p:nvPicPr>
          <p:cNvPr id="3" name="Picture 2" descr="Three Essays on Religion: Mill, John Stuart: 9781605205427: Amazon.com:  Books">
            <a:extLst>
              <a:ext uri="{FF2B5EF4-FFF2-40B4-BE49-F238E27FC236}">
                <a16:creationId xmlns:a16="http://schemas.microsoft.com/office/drawing/2014/main" id="{9AD6D71F-55C2-9FBE-B71F-D77E1817C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7" y="0"/>
            <a:ext cx="42672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558749"/>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6200" y="62363"/>
            <a:ext cx="7772398"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Stuart Mill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(Philosopher and Skeptic of Christianity)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Stuart Mill, </a:t>
            </a:r>
            <a:r>
              <a:rPr kumimoji="0" lang="en-US" sz="2400" b="0" i="1"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Three Essays on Religion</a:t>
            </a:r>
            <a:r>
              <a:rPr kumimoji="0" lang="en-US" sz="24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(3rd ed. London: Longmans, Green, </a:t>
            </a:r>
            <a:r>
              <a:rPr kumimoji="0" lang="en-US" sz="2400" b="0" i="0" u="none" strike="noStrike" kern="1200" cap="none" spc="0" normalizeH="0" baseline="0" noProof="0" dirty="0" err="1">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Beader</a:t>
            </a:r>
            <a:r>
              <a:rPr kumimoji="0" lang="en-US" sz="2400" b="0"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and Dyer, 1874), 254-255.</a:t>
            </a:r>
          </a:p>
        </p:txBody>
      </p:sp>
      <p:sp>
        <p:nvSpPr>
          <p:cNvPr id="7" name="TextBox 6"/>
          <p:cNvSpPr txBox="1"/>
          <p:nvPr/>
        </p:nvSpPr>
        <p:spPr>
          <a:xfrm>
            <a:off x="76200" y="2550616"/>
            <a:ext cx="7772398" cy="37856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[This] pre-eminent genius is combined with the qualities of probably the greatest moral reformer, and martyr to that mission, who ever existed upon earth… [He is the] ideal representative and guide of humanity.</a:t>
            </a:r>
          </a:p>
        </p:txBody>
      </p:sp>
      <p:pic>
        <p:nvPicPr>
          <p:cNvPr id="3" name="Picture 2" descr="Three Essays on Religion: Mill, John Stuart: 9781605205427: Amazon.com:  Books">
            <a:extLst>
              <a:ext uri="{FF2B5EF4-FFF2-40B4-BE49-F238E27FC236}">
                <a16:creationId xmlns:a16="http://schemas.microsoft.com/office/drawing/2014/main" id="{9AD6D71F-55C2-9FBE-B71F-D77E1817CD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7" y="0"/>
            <a:ext cx="426720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290840"/>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9525000"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9BBB59">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claimed to be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1:1) In the beginning was the Word,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and the Word was with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and the Word was God</a:t>
            </a: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10:30) “I and the Father are one.”</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20:28) Thomas said,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“My Lord and my God!”</a:t>
            </a:r>
          </a:p>
        </p:txBody>
      </p:sp>
    </p:spTree>
    <p:extLst>
      <p:ext uri="{BB962C8B-B14F-4D97-AF65-F5344CB8AC3E}">
        <p14:creationId xmlns:p14="http://schemas.microsoft.com/office/powerpoint/2010/main" val="356787853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left)">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8392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9BBB59">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claimed to be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favorite self-designation was “the Son of Man.”</a:t>
            </a:r>
          </a:p>
        </p:txBody>
      </p:sp>
    </p:spTree>
    <p:extLst>
      <p:ext uri="{BB962C8B-B14F-4D97-AF65-F5344CB8AC3E}">
        <p14:creationId xmlns:p14="http://schemas.microsoft.com/office/powerpoint/2010/main" val="3340113326"/>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8392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9BBB59">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claimed to be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favorite self-designation was “the Son of Man.”</a:t>
            </a:r>
          </a:p>
        </p:txBody>
      </p:sp>
      <p:sp>
        <p:nvSpPr>
          <p:cNvPr id="3" name="Rounded Rectangle 3">
            <a:extLst>
              <a:ext uri="{FF2B5EF4-FFF2-40B4-BE49-F238E27FC236}">
                <a16:creationId xmlns:a16="http://schemas.microsoft.com/office/drawing/2014/main" id="{99F6178F-42CF-4174-03D6-BDF4A63D8AF9}"/>
              </a:ext>
            </a:extLst>
          </p:cNvPr>
          <p:cNvSpPr/>
          <p:nvPr/>
        </p:nvSpPr>
        <p:spPr>
          <a:xfrm>
            <a:off x="3264407" y="1953768"/>
            <a:ext cx="8839201" cy="480060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(Dan. 7:13) There before me was </a:t>
            </a:r>
            <a:r>
              <a:rPr kumimoji="0" lang="en-US" sz="4000" b="1" i="1"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one like a son of man</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coming with the clouds of heaven. He approached the Ancient of Days and was led into his presence.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150" normalizeH="0" baseline="3000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14 </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He was given </a:t>
            </a:r>
            <a:r>
              <a:rPr kumimoji="0" lang="en-US" sz="4000" b="1" i="1"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authority</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1"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glory</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and </a:t>
            </a:r>
            <a:r>
              <a:rPr kumimoji="0" lang="en-US" sz="4000" b="1" i="1"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sovereign power</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n-US" sz="4000" b="1" i="0" strike="noStrike" kern="1200" cap="none" spc="-150" normalizeH="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All peoples, nations and men of every language </a:t>
            </a:r>
            <a:r>
              <a:rPr kumimoji="0" lang="en-US" sz="4000" b="1" i="1"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worshiped him</a:t>
            </a:r>
            <a:r>
              <a:rPr kumimoji="0" lang="en-US" sz="4000" b="1" i="0" strike="noStrike" kern="1200" cap="none" spc="-150" normalizeH="0" baseline="0" noProof="0" dirty="0">
                <a:ln>
                  <a:noFill/>
                </a:ln>
                <a:solidFill>
                  <a:schemeClr val="tx1"/>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25971143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left)">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8392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9BBB59">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claimed to be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favorite self-designation was “the Son of Man.”</a:t>
            </a:r>
          </a:p>
        </p:txBody>
      </p:sp>
      <p:sp>
        <p:nvSpPr>
          <p:cNvPr id="3" name="Rounded Rectangle 3">
            <a:extLst>
              <a:ext uri="{FF2B5EF4-FFF2-40B4-BE49-F238E27FC236}">
                <a16:creationId xmlns:a16="http://schemas.microsoft.com/office/drawing/2014/main" id="{99F6178F-42CF-4174-03D6-BDF4A63D8AF9}"/>
              </a:ext>
            </a:extLst>
          </p:cNvPr>
          <p:cNvSpPr/>
          <p:nvPr/>
        </p:nvSpPr>
        <p:spPr>
          <a:xfrm>
            <a:off x="3264407" y="1953768"/>
            <a:ext cx="8839201" cy="480060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(Mk. 14:61) The high priest asked him,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“Are you the Messiah, the Son of the Blessed One?”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62 </a:t>
            </a: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said, “I Am.</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And you will see </a:t>
            </a:r>
            <a:r>
              <a:rPr kumimoji="0" lang="en-US" sz="40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Son of Man</a:t>
            </a: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seated in the place of power at God’s right hand and coming on the clouds of heaven.”</a:t>
            </a:r>
          </a:p>
        </p:txBody>
      </p:sp>
    </p:spTree>
    <p:extLst>
      <p:ext uri="{BB962C8B-B14F-4D97-AF65-F5344CB8AC3E}">
        <p14:creationId xmlns:p14="http://schemas.microsoft.com/office/powerpoint/2010/main" val="17339060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8392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9BBB59">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claimed to be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favorite self-designation was “the Son of Man.”</a:t>
            </a:r>
          </a:p>
        </p:txBody>
      </p:sp>
      <p:sp>
        <p:nvSpPr>
          <p:cNvPr id="3" name="Rounded Rectangle 3">
            <a:extLst>
              <a:ext uri="{FF2B5EF4-FFF2-40B4-BE49-F238E27FC236}">
                <a16:creationId xmlns:a16="http://schemas.microsoft.com/office/drawing/2014/main" id="{99F6178F-42CF-4174-03D6-BDF4A63D8AF9}"/>
              </a:ext>
            </a:extLst>
          </p:cNvPr>
          <p:cNvSpPr/>
          <p:nvPr/>
        </p:nvSpPr>
        <p:spPr>
          <a:xfrm>
            <a:off x="3264407" y="1953768"/>
            <a:ext cx="8839201" cy="480060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(Mk. 14:63) Then the high priest tore his clothing to show his horror and said,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“Why do we need other witnesses?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64 </a:t>
            </a: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You have all heard his blasphemy. What is your verdict?”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“Guilty!” they all cried. “He deserves to die!”</a:t>
            </a:r>
          </a:p>
        </p:txBody>
      </p:sp>
    </p:spTree>
    <p:extLst>
      <p:ext uri="{BB962C8B-B14F-4D97-AF65-F5344CB8AC3E}">
        <p14:creationId xmlns:p14="http://schemas.microsoft.com/office/powerpoint/2010/main" val="362104072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8392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9BBB59">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claimed to be God</a:t>
            </a:r>
          </a:p>
          <a:p>
            <a:pPr marL="231775"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favorite self-designation was “the Son of Man.”</a:t>
            </a:r>
          </a:p>
        </p:txBody>
      </p:sp>
      <p:sp>
        <p:nvSpPr>
          <p:cNvPr id="3" name="Rounded Rectangle 3">
            <a:extLst>
              <a:ext uri="{FF2B5EF4-FFF2-40B4-BE49-F238E27FC236}">
                <a16:creationId xmlns:a16="http://schemas.microsoft.com/office/drawing/2014/main" id="{99F6178F-42CF-4174-03D6-BDF4A63D8AF9}"/>
              </a:ext>
            </a:extLst>
          </p:cNvPr>
          <p:cNvSpPr/>
          <p:nvPr/>
        </p:nvSpPr>
        <p:spPr>
          <a:xfrm>
            <a:off x="3264407" y="1953768"/>
            <a:ext cx="8839201" cy="480060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(Mk. 14:63) Then the high priest tore his clothing to show his horror and said,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“Why do we need other witnesses?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3000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64 </a:t>
            </a: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You have all heard his blasphemy. What is your verdict?”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“Guilty!” they all cried. “He deserves to die!”</a:t>
            </a:r>
          </a:p>
        </p:txBody>
      </p:sp>
      <p:sp>
        <p:nvSpPr>
          <p:cNvPr id="5" name="Rounded Rectangle 2"/>
          <p:cNvSpPr/>
          <p:nvPr/>
        </p:nvSpPr>
        <p:spPr>
          <a:xfrm>
            <a:off x="2438400" y="457200"/>
            <a:ext cx="9525000" cy="3733800"/>
          </a:xfrm>
          <a:prstGeom prst="roundRect">
            <a:avLst/>
          </a:prstGeom>
          <a:gradFill flip="none" rotWithShape="1">
            <a:gsLst>
              <a:gs pos="0">
                <a:schemeClr val="bg1">
                  <a:lumMod val="75000"/>
                  <a:lumOff val="25000"/>
                  <a:shade val="30000"/>
                  <a:satMod val="115000"/>
                </a:schemeClr>
              </a:gs>
              <a:gs pos="50000">
                <a:schemeClr val="bg1">
                  <a:lumMod val="75000"/>
                  <a:lumOff val="25000"/>
                  <a:shade val="67500"/>
                  <a:satMod val="115000"/>
                </a:schemeClr>
              </a:gs>
              <a:gs pos="100000">
                <a:schemeClr val="bg1">
                  <a:lumMod val="75000"/>
                  <a:lumOff val="2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How can Jesus give us sound ethical 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when he made the most egotistical claims about himself?</a:t>
            </a:r>
          </a:p>
        </p:txBody>
      </p:sp>
    </p:spTree>
    <p:extLst>
      <p:ext uri="{BB962C8B-B14F-4D97-AF65-F5344CB8AC3E}">
        <p14:creationId xmlns:p14="http://schemas.microsoft.com/office/powerpoint/2010/main" val="390047282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22" presetClass="entr" presetSubtype="8" fill="hold"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wipe(left)">
                                      <p:cBhvr>
                                        <p:cTn id="3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613866"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7:11) </a:t>
            </a:r>
            <a:r>
              <a:rPr kumimoji="0" lang="en-US" sz="4400" b="1" i="0" u="none"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Now at the festival the Jewish leaders were watching for Jesus and asking, “Where is 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3000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12 </a:t>
            </a:r>
            <a:r>
              <a:rPr kumimoji="0" lang="en-US" sz="4400" b="1" i="0" u="none"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Among the crowds there was widespread whispering about him. Some said,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“He is a good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Others replied,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 he </a:t>
            </a:r>
            <a:r>
              <a:rPr kumimoji="0" lang="en-US" sz="5400" b="1" i="0" u="sng"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deceives</a:t>
            </a:r>
            <a:r>
              <a:rPr kumimoji="0" lang="en-US" sz="5400" b="1" i="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the people.”</a:t>
            </a:r>
          </a:p>
        </p:txBody>
      </p:sp>
    </p:spTree>
    <p:extLst>
      <p:ext uri="{BB962C8B-B14F-4D97-AF65-F5344CB8AC3E}">
        <p14:creationId xmlns:p14="http://schemas.microsoft.com/office/powerpoint/2010/main" val="12189965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wipe(left)">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832092"/>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7:1) After this, Jesus went around in Galilee. He did not want to go about in Judea because the Jewish leaders there were looking for a way to kill him.</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The Jewish Festival of Tabernacles was near.</a:t>
            </a:r>
          </a:p>
        </p:txBody>
      </p:sp>
      <p:sp>
        <p:nvSpPr>
          <p:cNvPr id="2" name="Rounded Rectangle 2">
            <a:extLst>
              <a:ext uri="{FF2B5EF4-FFF2-40B4-BE49-F238E27FC236}">
                <a16:creationId xmlns:a16="http://schemas.microsoft.com/office/drawing/2014/main" id="{75D076D6-8DAB-9C78-582E-71E582C78E38}"/>
              </a:ext>
            </a:extLst>
          </p:cNvPr>
          <p:cNvSpPr/>
          <p:nvPr/>
        </p:nvSpPr>
        <p:spPr>
          <a:xfrm>
            <a:off x="2514600" y="4572000"/>
            <a:ext cx="6934200" cy="1904999"/>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Six months have passed.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Passover (March/April, Jn. 6:4) to the Feast of Tabernacles (September/October).</a:t>
            </a:r>
          </a:p>
        </p:txBody>
      </p:sp>
    </p:spTree>
    <p:extLst>
      <p:ext uri="{BB962C8B-B14F-4D97-AF65-F5344CB8AC3E}">
        <p14:creationId xmlns:p14="http://schemas.microsoft.com/office/powerpoint/2010/main" val="351312035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308734"/>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10668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buckle under pressure.</a:t>
            </a:r>
          </a:p>
        </p:txBody>
      </p:sp>
    </p:spTree>
    <p:extLst>
      <p:ext uri="{BB962C8B-B14F-4D97-AF65-F5344CB8AC3E}">
        <p14:creationId xmlns:p14="http://schemas.microsoft.com/office/powerpoint/2010/main" val="4284722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106680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buckle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don’t defend the victims…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victimize the defenseless!</a:t>
            </a:r>
          </a:p>
        </p:txBody>
      </p:sp>
    </p:spTree>
    <p:extLst>
      <p:ext uri="{BB962C8B-B14F-4D97-AF65-F5344CB8AC3E}">
        <p14:creationId xmlns:p14="http://schemas.microsoft.com/office/powerpoint/2010/main" val="247804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106680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buckle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don’t defend the victims…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victimize the defenseless!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need a sufficient motive.</a:t>
            </a:r>
          </a:p>
        </p:txBody>
      </p:sp>
    </p:spTree>
    <p:extLst>
      <p:ext uri="{BB962C8B-B14F-4D97-AF65-F5344CB8AC3E}">
        <p14:creationId xmlns:p14="http://schemas.microsoft.com/office/powerpoint/2010/main" val="388409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106680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buckle under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don’t defend the victims…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lumMod val="50000"/>
                  </a:prst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…they victimize the defenseless!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Deceivers need a sufficient motive.</a:t>
            </a:r>
          </a:p>
        </p:txBody>
      </p:sp>
      <p:sp>
        <p:nvSpPr>
          <p:cNvPr id="5" name="Rounded Rectangle 2">
            <a:extLst>
              <a:ext uri="{FF2B5EF4-FFF2-40B4-BE49-F238E27FC236}">
                <a16:creationId xmlns:a16="http://schemas.microsoft.com/office/drawing/2014/main" id="{9972A26D-750D-D2BC-2CE1-5EF9D2968C21}"/>
              </a:ext>
            </a:extLst>
          </p:cNvPr>
          <p:cNvSpPr/>
          <p:nvPr/>
        </p:nvSpPr>
        <p:spPr>
          <a:xfrm>
            <a:off x="7391400" y="152400"/>
            <a:ext cx="4648200" cy="45720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Luke 9:58; Matthew 17:24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6:15; 18:36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Dominic-</a:t>
            </a:r>
            <a:r>
              <a:rPr kumimoji="0" lang="en-US" sz="2400" b="1" i="0" u="none" strike="noStrike" kern="1200" cap="none" spc="0" normalizeH="0" baseline="0" noProof="0" dirty="0" err="1">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Crossan</a:t>
            </a: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“Why Jesus Didn’t Marry”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http://www.beliefnet.com/</a:t>
            </a:r>
          </a:p>
        </p:txBody>
      </p:sp>
    </p:spTree>
    <p:extLst>
      <p:ext uri="{BB962C8B-B14F-4D97-AF65-F5344CB8AC3E}">
        <p14:creationId xmlns:p14="http://schemas.microsoft.com/office/powerpoint/2010/main" val="255089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22" presetClass="entr" presetSubtype="8"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wipe(left)">
                                      <p:cBhvr>
                                        <p:cTn id="19" dur="500"/>
                                        <p:tgtEl>
                                          <p:spTgt spid="5">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wipe(left)">
                                      <p:cBhvr>
                                        <p:cTn id="24" dur="500"/>
                                        <p:tgtEl>
                                          <p:spTgt spid="5">
                                            <p:txEl>
                                              <p:pRg st="2" end="2"/>
                                            </p:txEl>
                                          </p:spTgt>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left)">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wipe(left)">
                                      <p:cBhvr>
                                        <p:cTn id="33" dur="500"/>
                                        <p:tgtEl>
                                          <p:spTgt spid="5">
                                            <p:txEl>
                                              <p:pRg st="4" end="4"/>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wipe(left)">
                                      <p:cBhvr>
                                        <p:cTn id="4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613866" cy="66479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srgbClr val="4BACC6">
                    <a:lumMod val="20000"/>
                    <a:lumOff val="8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7:11) </a:t>
            </a:r>
            <a:r>
              <a:rPr kumimoji="0" lang="en-US" sz="4400" b="1" i="0" u="none"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Now at the festival the Jewish leaders were watching for Jesus and asking, “Where is 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3000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12 </a:t>
            </a:r>
            <a:r>
              <a:rPr kumimoji="0" lang="en-US" sz="4400" b="1" i="0" u="none"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Among the crowds there was widespread whispering about him. Some said,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“He is a good 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Others replied,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strike="noStrike" kern="1200" cap="none" spc="-150" normalizeH="0" baseline="0" noProof="0" dirty="0">
                <a:ln>
                  <a:noFill/>
                </a:ln>
                <a:solidFill>
                  <a:srgbClr val="84AEB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“No, he deceives the people.”</a:t>
            </a:r>
          </a:p>
        </p:txBody>
      </p:sp>
    </p:spTree>
    <p:extLst>
      <p:ext uri="{BB962C8B-B14F-4D97-AF65-F5344CB8AC3E}">
        <p14:creationId xmlns:p14="http://schemas.microsoft.com/office/powerpoint/2010/main" val="3995935399"/>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2123658"/>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7:13) But no one would say anything publicly about him for fear of the leaders.</a:t>
            </a:r>
          </a:p>
        </p:txBody>
      </p:sp>
    </p:spTree>
    <p:extLst>
      <p:ext uri="{BB962C8B-B14F-4D97-AF65-F5344CB8AC3E}">
        <p14:creationId xmlns:p14="http://schemas.microsoft.com/office/powerpoint/2010/main" val="2027336418"/>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832092"/>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7:14) Not until halfway through the festival did Jesus go up to the temple courts and begin to teach.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15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The Jews there were amazed and asked, “How did this man get such learning without having been taught?”</a:t>
            </a:r>
          </a:p>
        </p:txBody>
      </p:sp>
    </p:spTree>
    <p:extLst>
      <p:ext uri="{BB962C8B-B14F-4D97-AF65-F5344CB8AC3E}">
        <p14:creationId xmlns:p14="http://schemas.microsoft.com/office/powerpoint/2010/main" val="58294194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832092"/>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7:16) Jesus answered,</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“My teaching is not my own. It comes from the one who sent me.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17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Anyone who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chooses to do the will of God</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will find out whether my teaching comes from God or whether I speak on my own.”</a:t>
            </a:r>
          </a:p>
        </p:txBody>
      </p:sp>
      <p:sp>
        <p:nvSpPr>
          <p:cNvPr id="2" name="Rounded Rectangle 2">
            <a:extLst>
              <a:ext uri="{FF2B5EF4-FFF2-40B4-BE49-F238E27FC236}">
                <a16:creationId xmlns:a16="http://schemas.microsoft.com/office/drawing/2014/main" id="{27896A26-262B-BF62-953B-8691D971352E}"/>
              </a:ext>
            </a:extLst>
          </p:cNvPr>
          <p:cNvSpPr/>
          <p:nvPr/>
        </p:nvSpPr>
        <p:spPr>
          <a:xfrm>
            <a:off x="4901514" y="4176093"/>
            <a:ext cx="5486400" cy="1234107"/>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Are you willing?</a:t>
            </a:r>
            <a:endParaRPr kumimoji="0" lang="en-US" sz="36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97147088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5509200"/>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7:18) “Whoever speaks on their own does so to gain personal glory,</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but he who seeks the glory of the one who sent him is a man of truth.</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There is no unrighteousness in Him.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19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Has not Moses given you the law? Yet not one of you keeps the law.</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Why are you trying to kill me?”</a:t>
            </a:r>
          </a:p>
        </p:txBody>
      </p:sp>
    </p:spTree>
    <p:extLst>
      <p:ext uri="{BB962C8B-B14F-4D97-AF65-F5344CB8AC3E}">
        <p14:creationId xmlns:p14="http://schemas.microsoft.com/office/powerpoint/2010/main" val="320191215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2800767"/>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 Jesus’ brothers said to him,</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“Leave Galilee and go to Judea, so that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your disciples</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there may see the works you do. </a:t>
            </a:r>
          </a:p>
        </p:txBody>
      </p:sp>
      <p:sp>
        <p:nvSpPr>
          <p:cNvPr id="2" name="Rounded Rectangle 2">
            <a:extLst>
              <a:ext uri="{FF2B5EF4-FFF2-40B4-BE49-F238E27FC236}">
                <a16:creationId xmlns:a16="http://schemas.microsoft.com/office/drawing/2014/main" id="{F2E5DE3F-7F16-255A-2C18-B88A1EBB6D06}"/>
              </a:ext>
            </a:extLst>
          </p:cNvPr>
          <p:cNvSpPr/>
          <p:nvPr/>
        </p:nvSpPr>
        <p:spPr>
          <a:xfrm>
            <a:off x="3556686" y="2321218"/>
            <a:ext cx="2158314" cy="650582"/>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John 6:66</a:t>
            </a:r>
            <a:endParaRPr kumimoji="0" lang="en-US" sz="1600" b="1" i="0" u="none" strike="noStrike" kern="1200" cap="none"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42875800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2277547"/>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7:20) The crowd replied,</a:t>
            </a:r>
          </a:p>
          <a:p>
            <a:r>
              <a:rPr lang="en-US" sz="5400" b="1" spc="-150" dirty="0">
                <a:effectLst>
                  <a:outerShdw blurRad="38100" dist="38100" dir="2700000" algn="tl">
                    <a:srgbClr val="000000">
                      <a:alpha val="43137"/>
                    </a:srgbClr>
                  </a:outerShdw>
                </a:effectLst>
                <a:latin typeface="Times New Roman" pitchFamily="18" charset="0"/>
                <a:cs typeface="Times New Roman" pitchFamily="18" charset="0"/>
              </a:rPr>
              <a:t>“You are demon possessed!</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Who’s trying to kill you?”</a:t>
            </a:r>
          </a:p>
        </p:txBody>
      </p:sp>
      <p:sp>
        <p:nvSpPr>
          <p:cNvPr id="2" name="Rounded Rectangle 2">
            <a:extLst>
              <a:ext uri="{FF2B5EF4-FFF2-40B4-BE49-F238E27FC236}">
                <a16:creationId xmlns:a16="http://schemas.microsoft.com/office/drawing/2014/main" id="{C8B11D06-4836-CECE-01FD-ACC2E73A09DF}"/>
              </a:ext>
            </a:extLst>
          </p:cNvPr>
          <p:cNvSpPr/>
          <p:nvPr/>
        </p:nvSpPr>
        <p:spPr>
          <a:xfrm>
            <a:off x="1905000" y="2514600"/>
            <a:ext cx="9375866" cy="1600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“He has a </a:t>
            </a:r>
            <a:r>
              <a:rPr kumimoji="0" lang="en-US" sz="54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demon</a:t>
            </a: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and is </a:t>
            </a:r>
            <a:r>
              <a:rPr kumimoji="0" lang="en-US" sz="54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insane!</a:t>
            </a: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10:20</a:t>
            </a:r>
          </a:p>
        </p:txBody>
      </p:sp>
    </p:spTree>
    <p:extLst>
      <p:ext uri="{BB962C8B-B14F-4D97-AF65-F5344CB8AC3E}">
        <p14:creationId xmlns:p14="http://schemas.microsoft.com/office/powerpoint/2010/main" val="375229831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500"/>
                                        <p:tgtEl>
                                          <p:spTgt spid="3">
                                            <p:txEl>
                                              <p:pRg st="2" end="2"/>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86188"/>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7630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made this claim in a first-century Jewish context.</a:t>
            </a:r>
          </a:p>
        </p:txBody>
      </p:sp>
      <p:sp>
        <p:nvSpPr>
          <p:cNvPr id="3" name="Rounded Rectangle 2">
            <a:extLst>
              <a:ext uri="{FF2B5EF4-FFF2-40B4-BE49-F238E27FC236}">
                <a16:creationId xmlns:a16="http://schemas.microsoft.com/office/drawing/2014/main" id="{AA242F6F-C568-B68A-304F-15AACFB82924}"/>
              </a:ext>
            </a:extLst>
          </p:cNvPr>
          <p:cNvSpPr/>
          <p:nvPr/>
        </p:nvSpPr>
        <p:spPr>
          <a:xfrm>
            <a:off x="228600" y="3200400"/>
            <a:ext cx="9296400" cy="3124200"/>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 measure of your insanity is the size of the gap between what you </a:t>
            </a:r>
            <a:r>
              <a:rPr kumimoji="0" lang="en-US" sz="44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think</a:t>
            </a: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you are and what you </a:t>
            </a:r>
            <a:r>
              <a:rPr kumimoji="0" lang="en-US" sz="4400" b="1"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really</a:t>
            </a:r>
            <a:r>
              <a:rPr kumimoji="0" lang="en-US" sz="4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Peter Kreeft, </a:t>
            </a:r>
            <a:r>
              <a:rPr kumimoji="0" lang="en-US" sz="2800" b="1" i="1" u="none" strike="noStrike" kern="1200" cap="none"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Fundamentals of the Faith</a:t>
            </a:r>
            <a:r>
              <a:rPr kumimoji="0" lang="en-US" sz="2800" b="1" u="none" strike="noStrike" kern="1200" cap="none"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(San Francisco, CA: Ignatius Press, 1988), 60-61.</a:t>
            </a:r>
          </a:p>
        </p:txBody>
      </p:sp>
    </p:spTree>
    <p:extLst>
      <p:ext uri="{BB962C8B-B14F-4D97-AF65-F5344CB8AC3E}">
        <p14:creationId xmlns:p14="http://schemas.microsoft.com/office/powerpoint/2010/main" val="17070611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7630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made this claim in a first-century Jewish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NT includes this accusation.</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64A2">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7:20; 10:20; Mt. 12:22-29; Mk. 3:21)</a:t>
            </a:r>
          </a:p>
        </p:txBody>
      </p:sp>
    </p:spTree>
    <p:extLst>
      <p:ext uri="{BB962C8B-B14F-4D97-AF65-F5344CB8AC3E}">
        <p14:creationId xmlns:p14="http://schemas.microsoft.com/office/powerpoint/2010/main" val="1317174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left)">
                                      <p:cBhvr>
                                        <p:cTn id="1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763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made this claim in a first-century Jewish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NT includes this accusation.</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7:20; 10:20; Mt. 12:22-29; Mk. 3:21)</a:t>
            </a:r>
            <a:endPar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the world transformed by a delusional, narcissistic maniac?</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115123"/>
            <a:ext cx="3628408" cy="4837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8184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4582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made this claim in a first-century Jewish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NT includes this accusation.</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7:20; 10:20; Mt. 12:22-29; Mk. 3:21)</a:t>
            </a:r>
            <a:endPar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the world transformed by a delusional, narcissistic maniac?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Psychotic, megalomaniacs are not difficult to identify…</a:t>
            </a:r>
          </a:p>
        </p:txBody>
      </p:sp>
    </p:spTree>
    <p:extLst>
      <p:ext uri="{BB962C8B-B14F-4D97-AF65-F5344CB8AC3E}">
        <p14:creationId xmlns:p14="http://schemas.microsoft.com/office/powerpoint/2010/main" val="27515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wipe(left)">
                                      <p:cBhvr>
                                        <p:cTn id="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rshall applewhite">
            <a:hlinkClick r:id="" action="ppaction://media"/>
            <a:extLst>
              <a:ext uri="{FF2B5EF4-FFF2-40B4-BE49-F238E27FC236}">
                <a16:creationId xmlns:a16="http://schemas.microsoft.com/office/drawing/2014/main" id="{AA0BA5C0-BAD4-C9EC-C208-6F3182EE40B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119"/>
            <a:ext cx="12192000" cy="6858000"/>
          </a:xfrm>
          <a:prstGeom prst="rect">
            <a:avLst/>
          </a:prstGeom>
        </p:spPr>
      </p:pic>
    </p:spTree>
    <p:extLst>
      <p:ext uri="{BB962C8B-B14F-4D97-AF65-F5344CB8AC3E}">
        <p14:creationId xmlns:p14="http://schemas.microsoft.com/office/powerpoint/2010/main" val="269901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4582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made this claim in a first-century Jewish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NT includes this accusation.</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7:20; 10:20; Mt. 12:22-29; Mk. 3:21)</a:t>
            </a:r>
            <a:endPar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the world transformed by a delusional, narcissistic maniac?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Psychotic, megalomaniacs are not difficult to identify…</a:t>
            </a:r>
          </a:p>
        </p:txBody>
      </p:sp>
      <p:sp>
        <p:nvSpPr>
          <p:cNvPr id="3" name="Rounded Rectangle 2">
            <a:extLst>
              <a:ext uri="{FF2B5EF4-FFF2-40B4-BE49-F238E27FC236}">
                <a16:creationId xmlns:a16="http://schemas.microsoft.com/office/drawing/2014/main" id="{D9C1EAC9-CF5A-C43B-86F8-35AA09A9CD6A}"/>
              </a:ext>
            </a:extLst>
          </p:cNvPr>
          <p:cNvSpPr/>
          <p:nvPr/>
        </p:nvSpPr>
        <p:spPr>
          <a:xfrm>
            <a:off x="2819400" y="1219200"/>
            <a:ext cx="8915400" cy="1996107"/>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Jesus’ closest disciples went to their deaths believing in him.</a:t>
            </a:r>
            <a:endParaRPr kumimoji="0" lang="en-US" sz="5400" b="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00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97132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685265"/>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6494085"/>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 </a:t>
            </a:r>
            <a:r>
              <a:rPr lang="en-US" sz="4400" b="1" spc="-150" dirty="0">
                <a:solidFill>
                  <a:srgbClr val="84AEB6"/>
                </a:solidFill>
                <a:effectLst>
                  <a:outerShdw blurRad="38100" dist="38100" dir="2700000" algn="tl">
                    <a:srgbClr val="000000">
                      <a:alpha val="43137"/>
                    </a:srgbClr>
                  </a:outerShdw>
                </a:effectLst>
                <a:latin typeface="Times New Roman" pitchFamily="18" charset="0"/>
                <a:cs typeface="Times New Roman" pitchFamily="18" charset="0"/>
              </a:rPr>
              <a:t>Jesus’ brothers said to him,</a:t>
            </a:r>
          </a:p>
          <a:p>
            <a:r>
              <a:rPr lang="en-US" sz="4400" b="1" spc="-150" dirty="0">
                <a:solidFill>
                  <a:srgbClr val="84AEB6"/>
                </a:solidFill>
                <a:effectLst>
                  <a:outerShdw blurRad="38100" dist="38100" dir="2700000" algn="tl">
                    <a:srgbClr val="000000">
                      <a:alpha val="43137"/>
                    </a:srgbClr>
                  </a:outerShdw>
                </a:effectLst>
                <a:latin typeface="Times New Roman" pitchFamily="18" charset="0"/>
                <a:cs typeface="Times New Roman" pitchFamily="18" charset="0"/>
              </a:rPr>
              <a:t>“Leave Galilee and go to Judea, so that your disciples there may see the works you do. </a:t>
            </a:r>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4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No one who wants to become a public figure acts in secret.</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Since you are doing these things, show yourself to the world.” </a:t>
            </a:r>
          </a:p>
          <a:p>
            <a:r>
              <a:rPr lang="en-US" sz="5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5 </a:t>
            </a:r>
            <a:r>
              <a:rPr lang="en-US" sz="5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For even his own brothers did not believe in him.</a:t>
            </a:r>
          </a:p>
        </p:txBody>
      </p:sp>
    </p:spTree>
    <p:extLst>
      <p:ext uri="{BB962C8B-B14F-4D97-AF65-F5344CB8AC3E}">
        <p14:creationId xmlns:p14="http://schemas.microsoft.com/office/powerpoint/2010/main" val="305097352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273225"/>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 y="1066800"/>
            <a:ext cx="845820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made this claim in a first-century Jewish context.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NT includes this accusation.</a:t>
            </a:r>
          </a:p>
          <a:p>
            <a:pPr marL="46355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(Jn. 7:20; 10:20; Mt. 12:22-29; Mk. 3:21)</a:t>
            </a:r>
            <a:endPar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Was the world transformed by a delusional, narcissistic maniac?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rgbClr val="8B7E9A"/>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Psychotic, megalomaniacs are not difficult to identify…</a:t>
            </a:r>
          </a:p>
        </p:txBody>
      </p:sp>
    </p:spTree>
    <p:extLst>
      <p:ext uri="{BB962C8B-B14F-4D97-AF65-F5344CB8AC3E}">
        <p14:creationId xmlns:p14="http://schemas.microsoft.com/office/powerpoint/2010/main" val="2943253953"/>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5509200"/>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7:28) Then Jesus, still teaching in the temple courts, cried out,</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“Yes, you know me, and you know where I am from. I am not here on my own authority, but he who sent me is true. You do not know him,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29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but I know him because I am from him and he sent me.”</a:t>
            </a:r>
          </a:p>
        </p:txBody>
      </p:sp>
    </p:spTree>
    <p:extLst>
      <p:ext uri="{BB962C8B-B14F-4D97-AF65-F5344CB8AC3E}">
        <p14:creationId xmlns:p14="http://schemas.microsoft.com/office/powerpoint/2010/main" val="232315596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832092"/>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7:30) At this they tried to seize him, but no one laid a hand on him, because his hour had not yet come.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31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Still, many in the crowd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believed in him</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They said, “When the Messiah comes, will he perform more signs than this man?”</a:t>
            </a:r>
          </a:p>
        </p:txBody>
      </p:sp>
    </p:spTree>
    <p:extLst>
      <p:ext uri="{BB962C8B-B14F-4D97-AF65-F5344CB8AC3E}">
        <p14:creationId xmlns:p14="http://schemas.microsoft.com/office/powerpoint/2010/main" val="181100522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613866" cy="2123658"/>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7:37) On the last and greatest day of the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Jewish Festival of Tabernacles</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Jesus stood.</a:t>
            </a:r>
          </a:p>
        </p:txBody>
      </p:sp>
    </p:spTree>
    <p:extLst>
      <p:ext uri="{BB962C8B-B14F-4D97-AF65-F5344CB8AC3E}">
        <p14:creationId xmlns:p14="http://schemas.microsoft.com/office/powerpoint/2010/main" val="4006641167"/>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613866" cy="2123658"/>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7:37) On the last and greatest day of the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Jewish Festival of Tabernacles</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Jesus stood.</a:t>
            </a:r>
          </a:p>
        </p:txBody>
      </p:sp>
      <p:sp>
        <p:nvSpPr>
          <p:cNvPr id="2" name="Rounded Rectangle 2">
            <a:extLst>
              <a:ext uri="{FF2B5EF4-FFF2-40B4-BE49-F238E27FC236}">
                <a16:creationId xmlns:a16="http://schemas.microsoft.com/office/drawing/2014/main" id="{ABA41750-5175-3955-B622-056CCF9AA96F}"/>
              </a:ext>
            </a:extLst>
          </p:cNvPr>
          <p:cNvSpPr/>
          <p:nvPr/>
        </p:nvSpPr>
        <p:spPr>
          <a:xfrm>
            <a:off x="545592" y="1475232"/>
            <a:ext cx="11344874" cy="5105400"/>
          </a:xfrm>
          <a:prstGeom prst="roundRect">
            <a:avLst/>
          </a:prstGeom>
          <a:gradFill flip="none" rotWithShape="1">
            <a:gsLst>
              <a:gs pos="0">
                <a:schemeClr val="accent2">
                  <a:lumMod val="50000"/>
                  <a:shade val="30000"/>
                  <a:satMod val="115000"/>
                </a:schemeClr>
              </a:gs>
              <a:gs pos="50000">
                <a:schemeClr val="accent2">
                  <a:lumMod val="50000"/>
                  <a:shade val="67500"/>
                  <a:satMod val="115000"/>
                </a:schemeClr>
              </a:gs>
              <a:gs pos="100000">
                <a:schemeClr val="accent2">
                  <a:lumMod val="50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schemeClr val="accent2">
                    <a:lumMod val="20000"/>
                    <a:lumOff val="80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 Feast of Tabernacles</a:t>
            </a:r>
          </a:p>
          <a:p>
            <a:pPr marR="0" lvl="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normalizeH="0" baseline="0" noProof="0" dirty="0">
                <a:ln>
                  <a:noFill/>
                </a:ln>
                <a:solidFill>
                  <a:schemeClr val="accent2">
                    <a:lumMod val="40000"/>
                    <a:lumOff val="60000"/>
                  </a:scheme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Sukkah 3:9; 4:4-10; 5:1-4</a:t>
            </a:r>
          </a:p>
          <a:p>
            <a:pPr marR="0" lvl="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Days 1-6:</a:t>
            </a: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The people carried water from the Pool of Siloam to the Temple, and the people sang the Hallel (</a:t>
            </a:r>
            <a:r>
              <a:rPr kumimoji="0" lang="en-US" sz="3600" b="1" i="0" u="none" strike="noStrike" kern="1200" cap="none" spc="-15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Pss</a:t>
            </a: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113-118). Then, the priest poured their water onto the altar.</a:t>
            </a:r>
          </a:p>
          <a:p>
            <a:pPr marR="0" lvl="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Day 7:</a:t>
            </a: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Celebration was at its peak!</a:t>
            </a:r>
          </a:p>
          <a:p>
            <a:pPr marR="0" lvl="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150" normalizeH="0" baseline="0" noProof="0" dirty="0">
                <a:ln>
                  <a:noFill/>
                </a:ln>
                <a:solidFill>
                  <a:srgbClr val="FFFF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Day 8:</a:t>
            </a:r>
            <a:r>
              <a:rPr kumimoji="0" lang="en-US" sz="36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Somber! No more water pouring or singing. Many rabbis taught that the Messiah would come to bring water.</a:t>
            </a:r>
            <a:endParaRPr kumimoji="0" lang="en-US" sz="32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R="0" lvl="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Qohelet</a:t>
            </a:r>
            <a:r>
              <a:rPr kumimoji="0" lang="en-US" sz="28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Rabbah, 1:9.1</a:t>
            </a:r>
          </a:p>
        </p:txBody>
      </p:sp>
    </p:spTree>
    <p:extLst>
      <p:ext uri="{BB962C8B-B14F-4D97-AF65-F5344CB8AC3E}">
        <p14:creationId xmlns:p14="http://schemas.microsoft.com/office/powerpoint/2010/main" val="34319548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left)">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left)">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left)">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wipe(left)">
                                      <p:cBhvr>
                                        <p:cTn id="29" dur="500"/>
                                        <p:tgtEl>
                                          <p:spTgt spid="2">
                                            <p:txEl>
                                              <p:pRg st="4" end="4"/>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wipe(left)">
                                      <p:cBhvr>
                                        <p:cTn id="3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613866" cy="6494085"/>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7:37) </a:t>
            </a:r>
            <a:r>
              <a:rPr lang="en-US" sz="4400" b="1" spc="-150" dirty="0">
                <a:solidFill>
                  <a:srgbClr val="84AEB6"/>
                </a:solidFill>
                <a:effectLst>
                  <a:outerShdw blurRad="38100" dist="38100" dir="2700000" algn="tl">
                    <a:srgbClr val="000000">
                      <a:alpha val="43137"/>
                    </a:srgbClr>
                  </a:outerShdw>
                </a:effectLst>
                <a:latin typeface="Times New Roman" pitchFamily="18" charset="0"/>
                <a:cs typeface="Times New Roman" pitchFamily="18" charset="0"/>
              </a:rPr>
              <a:t>On the last and greatest day of the Jewish Festival of Tabernacles, Jesus stood.</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Jesus said in a loud voice,</a:t>
            </a:r>
          </a:p>
          <a:p>
            <a:r>
              <a:rPr lang="en-US" sz="5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“Let anyone who is thirsty come to me and drink!</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38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Whoever believes in me, as Scripture has said, rivers of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living water</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will flow from within them!”</a:t>
            </a:r>
          </a:p>
        </p:txBody>
      </p:sp>
    </p:spTree>
    <p:extLst>
      <p:ext uri="{BB962C8B-B14F-4D97-AF65-F5344CB8AC3E}">
        <p14:creationId xmlns:p14="http://schemas.microsoft.com/office/powerpoint/2010/main" val="212599034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154984"/>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7:39) When Jesus said “living water,” he was speaking of the Spirit, who would be given to everyone believing in him. But the Spirit had not yet been given, because Jesus had not yet entered into his glory.</a:t>
            </a:r>
          </a:p>
        </p:txBody>
      </p:sp>
    </p:spTree>
    <p:extLst>
      <p:ext uri="{BB962C8B-B14F-4D97-AF65-F5344CB8AC3E}">
        <p14:creationId xmlns:p14="http://schemas.microsoft.com/office/powerpoint/2010/main" val="3806298839"/>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154984"/>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7:40) On hearing his words, some of the people said,</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“Surely this man is the Prophet.”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41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Others said, “He is the Messiah.”</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43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Thus the people were divided because of Jesus.</a:t>
            </a:r>
          </a:p>
        </p:txBody>
      </p:sp>
    </p:spTree>
    <p:extLst>
      <p:ext uri="{BB962C8B-B14F-4D97-AF65-F5344CB8AC3E}">
        <p14:creationId xmlns:p14="http://schemas.microsoft.com/office/powerpoint/2010/main" val="3704714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820415"/>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4154984"/>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7:6) Therefore Jesus told them,</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“My time is not yet here.</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For you any time will do.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7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The world cannot hate you, but it hates me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because I testify that its works are evil.</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8371948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7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26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83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00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598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9AE124F0-002A-1E0F-8BA4-E1600BF94A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1294546"/>
            <a:ext cx="6400800" cy="4268908"/>
          </a:xfrm>
          <a:prstGeom prst="rect">
            <a:avLst/>
          </a:prstGeom>
        </p:spPr>
      </p:pic>
    </p:spTree>
    <p:extLst>
      <p:ext uri="{BB962C8B-B14F-4D97-AF65-F5344CB8AC3E}">
        <p14:creationId xmlns:p14="http://schemas.microsoft.com/office/powerpoint/2010/main" val="4434723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6200" y="70009"/>
            <a:ext cx="7772398"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Maurice Casey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(Professor at the University of Nottingham)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Maurice Casey, </a:t>
            </a:r>
            <a:r>
              <a:rPr kumimoji="0" lang="en-US" sz="2000" b="0" i="1"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Evidence and Argument or </a:t>
            </a:r>
            <a:r>
              <a:rPr kumimoji="0" lang="en-US" sz="2000" b="0" i="1" u="none" strike="noStrike" kern="1200" cap="none" spc="0" normalizeH="0" baseline="0" noProof="0" dirty="0" err="1">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Mythicist</a:t>
            </a:r>
            <a:r>
              <a:rPr kumimoji="0" lang="en-US" sz="2000" b="0" i="1"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Myths?</a:t>
            </a:r>
            <a:r>
              <a:rPr kumimoji="0" lang="en-US" sz="2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(London: Bloomsbury Academic, 2014), 3, 39.</a:t>
            </a:r>
          </a:p>
        </p:txBody>
      </p:sp>
      <p:sp>
        <p:nvSpPr>
          <p:cNvPr id="3" name="TextBox 2"/>
          <p:cNvSpPr txBox="1"/>
          <p:nvPr/>
        </p:nvSpPr>
        <p:spPr>
          <a:xfrm>
            <a:off x="76200" y="2474416"/>
            <a:ext cx="77723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Casey “left the Christian faith in 1962”  and calls himself “completely irreligious.”</a:t>
            </a:r>
          </a:p>
        </p:txBody>
      </p:sp>
      <p:pic>
        <p:nvPicPr>
          <p:cNvPr id="4" name="Picture 2" descr="Jesus: Evidence and Argument or Mythicist Myths? (Biblical Studies): Casey,  Maurice: 9780567447623: Amazon.com: Books">
            <a:extLst>
              <a:ext uri="{FF2B5EF4-FFF2-40B4-BE49-F238E27FC236}">
                <a16:creationId xmlns:a16="http://schemas.microsoft.com/office/drawing/2014/main" id="{B0416D9F-2C81-5D7E-7853-09DB7B7F29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6" y="0"/>
            <a:ext cx="4267204" cy="686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285550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6200" y="70009"/>
            <a:ext cx="7772398"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Maurice Casey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(Professor at the University of Nottingham)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Maurice Casey, </a:t>
            </a:r>
            <a:r>
              <a:rPr kumimoji="0" lang="en-US" sz="2000" b="0" i="1"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Jesus: Evidence and Argument or </a:t>
            </a:r>
            <a:r>
              <a:rPr kumimoji="0" lang="en-US" sz="2000" b="0" i="1" u="none" strike="noStrike" kern="1200" cap="none" spc="0" normalizeH="0" baseline="0" noProof="0" dirty="0" err="1">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Mythicist</a:t>
            </a:r>
            <a:r>
              <a:rPr kumimoji="0" lang="en-US" sz="2000" b="0" i="1"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Myths?</a:t>
            </a:r>
            <a:r>
              <a:rPr kumimoji="0" lang="en-US" sz="2000" b="0" i="0" u="none" strike="noStrike" kern="1200" cap="none" spc="0" normalizeH="0" baseline="0" noProof="0" dirty="0">
                <a:ln>
                  <a:noFill/>
                </a:ln>
                <a:solidFill>
                  <a:srgbClr val="F79646">
                    <a:lumMod val="60000"/>
                    <a:lumOff val="4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(London: Bloomsbury Academic, 2014), 243.</a:t>
            </a:r>
          </a:p>
        </p:txBody>
      </p:sp>
      <p:sp>
        <p:nvSpPr>
          <p:cNvPr id="3" name="TextBox 2"/>
          <p:cNvSpPr txBox="1"/>
          <p:nvPr/>
        </p:nvSpPr>
        <p:spPr>
          <a:xfrm>
            <a:off x="76200" y="2474416"/>
            <a:ext cx="7772398"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The whole idea that Jesus of Nazareth did not exist as a historical figure is </a:t>
            </a:r>
            <a:r>
              <a:rPr kumimoji="0" lang="en-US" sz="4400" b="0" i="1"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verifiably false</a:t>
            </a: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It has not been produced by anyone or anything with any reasonable relationship to critical scholarship. </a:t>
            </a:r>
          </a:p>
        </p:txBody>
      </p:sp>
      <p:pic>
        <p:nvPicPr>
          <p:cNvPr id="4" name="Picture 2" descr="Jesus: Evidence and Argument or Mythicist Myths? (Biblical Studies): Casey,  Maurice: 9780567447623: Amazon.com: Books">
            <a:extLst>
              <a:ext uri="{FF2B5EF4-FFF2-40B4-BE49-F238E27FC236}">
                <a16:creationId xmlns:a16="http://schemas.microsoft.com/office/drawing/2014/main" id="{6FA4FF63-A4E1-FC66-B330-BC70A3C31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6" y="0"/>
            <a:ext cx="4267204" cy="6865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067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black background with white text&#10;&#10;Description automatically generated">
            <a:extLst>
              <a:ext uri="{FF2B5EF4-FFF2-40B4-BE49-F238E27FC236}">
                <a16:creationId xmlns:a16="http://schemas.microsoft.com/office/drawing/2014/main" id="{7406707D-FB33-5EB6-EA4D-D0003B1323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32" y="1069848"/>
            <a:ext cx="8915400" cy="5489234"/>
          </a:xfrm>
          <a:prstGeom prst="rect">
            <a:avLst/>
          </a:prstGeom>
        </p:spPr>
      </p:pic>
    </p:spTree>
    <p:extLst>
      <p:ext uri="{BB962C8B-B14F-4D97-AF65-F5344CB8AC3E}">
        <p14:creationId xmlns:p14="http://schemas.microsoft.com/office/powerpoint/2010/main" val="256926437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2123658"/>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7:8) “You go to the festival. I am not going up to this festival, because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my time has not yet fully come.</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Rounded Rectangle 2">
            <a:extLst>
              <a:ext uri="{FF2B5EF4-FFF2-40B4-BE49-F238E27FC236}">
                <a16:creationId xmlns:a16="http://schemas.microsoft.com/office/drawing/2014/main" id="{D45D1AF5-F495-208D-3C79-8B74C9E0EB41}"/>
              </a:ext>
            </a:extLst>
          </p:cNvPr>
          <p:cNvSpPr/>
          <p:nvPr/>
        </p:nvSpPr>
        <p:spPr>
          <a:xfrm>
            <a:off x="2209800" y="2743200"/>
            <a:ext cx="6806514" cy="2054924"/>
          </a:xfrm>
          <a:prstGeom prst="round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15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The religious leaders were setting a trap to kill him.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lumMod val="40000"/>
                    <a:lumOff val="60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John 7:1, 11</a:t>
            </a:r>
          </a:p>
        </p:txBody>
      </p:sp>
    </p:spTree>
    <p:extLst>
      <p:ext uri="{BB962C8B-B14F-4D97-AF65-F5344CB8AC3E}">
        <p14:creationId xmlns:p14="http://schemas.microsoft.com/office/powerpoint/2010/main" val="363493355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537666" cy="3477875"/>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7:9) After he had said this, he stayed in Galilee.</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10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However, after his brothers had left for the festival, he went also,</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not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publicly</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 but in </a:t>
            </a:r>
            <a:r>
              <a:rPr lang="en-US" sz="4400" b="1" u="sng"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secret</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61435712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C289AC-7973-876C-852D-6BFF7F95073D}"/>
              </a:ext>
            </a:extLst>
          </p:cNvPr>
          <p:cNvSpPr txBox="1"/>
          <p:nvPr/>
        </p:nvSpPr>
        <p:spPr>
          <a:xfrm>
            <a:off x="72934" y="59615"/>
            <a:ext cx="8613866" cy="4985980"/>
          </a:xfrm>
          <a:prstGeom prst="rect">
            <a:avLst/>
          </a:prstGeom>
          <a:noFill/>
        </p:spPr>
        <p:txBody>
          <a:bodyPr wrap="square" rtlCol="0">
            <a:spAutoFit/>
          </a:bodyPr>
          <a:lstStyle/>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(Jn. 7:11) Now at the festival the Jewish leaders were watching for Jesus and asking, “Where is he?” </a:t>
            </a:r>
          </a:p>
          <a:p>
            <a:r>
              <a:rPr lang="en-US" sz="4400" b="1" spc="-150" baseline="3000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12 </a:t>
            </a:r>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Among the crowds there was widespread whispering about him.</a:t>
            </a:r>
          </a:p>
          <a:p>
            <a:r>
              <a:rPr lang="en-US" sz="4400" b="1" spc="-150" dirty="0">
                <a:solidFill>
                  <a:schemeClr val="accent5">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Some said,</a:t>
            </a:r>
          </a:p>
          <a:p>
            <a:r>
              <a:rPr lang="en-US" sz="5400" b="1" spc="-150" dirty="0">
                <a:effectLst>
                  <a:outerShdw blurRad="38100" dist="38100" dir="2700000" algn="tl">
                    <a:srgbClr val="000000">
                      <a:alpha val="43137"/>
                    </a:srgbClr>
                  </a:outerShdw>
                </a:effectLst>
                <a:latin typeface="Times New Roman" pitchFamily="18" charset="0"/>
                <a:cs typeface="Times New Roman" pitchFamily="18" charset="0"/>
              </a:rPr>
              <a:t>“He is a good man.”</a:t>
            </a:r>
          </a:p>
        </p:txBody>
      </p:sp>
    </p:spTree>
    <p:extLst>
      <p:ext uri="{BB962C8B-B14F-4D97-AF65-F5344CB8AC3E}">
        <p14:creationId xmlns:p14="http://schemas.microsoft.com/office/powerpoint/2010/main" val="3272522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662231"/>
      </p:ext>
    </p:extLst>
  </p:cSld>
  <p:clrMapOvr>
    <a:masterClrMapping/>
  </p:clrMapOvr>
  <p:transition spd="slow">
    <p:fade thruBlk="1"/>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DwellDark">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welldark16x9.potx" id="{77470787-3BA3-4BA9-93AB-3419747B99F4}" vid="{A57E8D5C-484E-4496-B0FE-81ED5C54449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3600" dirty="0" smtClean="0">
            <a:latin typeface="Times New Roman" pitchFamily="18" charset="0"/>
            <a:cs typeface="Times New Roman" pitchFamily="18"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2194</Words>
  <Application>Microsoft Office PowerPoint</Application>
  <PresentationFormat>Widescreen</PresentationFormat>
  <Paragraphs>233</Paragraphs>
  <Slides>58</Slides>
  <Notes>58</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58</vt:i4>
      </vt:variant>
    </vt:vector>
  </HeadingPairs>
  <TitlesOfParts>
    <vt:vector size="66" baseType="lpstr">
      <vt:lpstr>Arial</vt:lpstr>
      <vt:lpstr>Calibri</vt:lpstr>
      <vt:lpstr>Calibri Light</vt:lpstr>
      <vt:lpstr>Lao UI</vt:lpstr>
      <vt:lpstr>Times New Roman</vt:lpstr>
      <vt:lpstr>Office Theme</vt:lpstr>
      <vt:lpstr>DwellDark</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2024-04-16T13:54:00Z</dcterms:created>
  <dcterms:modified xsi:type="dcterms:W3CDTF">2024-04-16T13:54:06Z</dcterms:modified>
</cp:coreProperties>
</file>